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9" r:id="rId23"/>
    <p:sldId id="280" r:id="rId24"/>
    <p:sldId id="281" r:id="rId25"/>
    <p:sldId id="282" r:id="rId26"/>
    <p:sldId id="283" r:id="rId27"/>
    <p:sldId id="284" r:id="rId28"/>
    <p:sldId id="289" r:id="rId29"/>
    <p:sldId id="290" r:id="rId30"/>
    <p:sldId id="291" r:id="rId31"/>
    <p:sldId id="292" r:id="rId32"/>
    <p:sldId id="293" r:id="rId33"/>
    <p:sldId id="294" r:id="rId34"/>
    <p:sldId id="295" r:id="rId35"/>
    <p:sldId id="296" r:id="rId36"/>
    <p:sldId id="297" r:id="rId37"/>
    <p:sldId id="298" r:id="rId38"/>
    <p:sldId id="299" r:id="rId39"/>
    <p:sldId id="300" r:id="rId40"/>
    <p:sldId id="301" r:id="rId41"/>
    <p:sldId id="302" r:id="rId42"/>
    <p:sldId id="303" r:id="rId43"/>
    <p:sldId id="304" r:id="rId44"/>
    <p:sldId id="305" r:id="rId45"/>
    <p:sldId id="306" r:id="rId46"/>
    <p:sldId id="309" r:id="rId47"/>
    <p:sldId id="310" r:id="rId48"/>
    <p:sldId id="311" r:id="rId49"/>
    <p:sldId id="312" r:id="rId50"/>
    <p:sldId id="313" r:id="rId51"/>
    <p:sldId id="314" r:id="rId52"/>
    <p:sldId id="315" r:id="rId53"/>
    <p:sldId id="316" r:id="rId54"/>
    <p:sldId id="317" r:id="rId55"/>
    <p:sldId id="318" r:id="rId56"/>
    <p:sldId id="319" r:id="rId57"/>
    <p:sldId id="320" r:id="rId58"/>
    <p:sldId id="321" r:id="rId59"/>
    <p:sldId id="322" r:id="rId60"/>
    <p:sldId id="323" r:id="rId61"/>
    <p:sldId id="324" r:id="rId62"/>
    <p:sldId id="325" r:id="rId63"/>
    <p:sldId id="326" r:id="rId64"/>
    <p:sldId id="327" r:id="rId65"/>
    <p:sldId id="328" r:id="rId66"/>
    <p:sldId id="329" r:id="rId67"/>
    <p:sldId id="330" r:id="rId68"/>
    <p:sldId id="333" r:id="rId69"/>
    <p:sldId id="334" r:id="rId70"/>
    <p:sldId id="335" r:id="rId71"/>
    <p:sldId id="336" r:id="rId72"/>
    <p:sldId id="337" r:id="rId73"/>
    <p:sldId id="338" r:id="rId74"/>
    <p:sldId id="339" r:id="rId75"/>
    <p:sldId id="340" r:id="rId76"/>
    <p:sldId id="341" r:id="rId77"/>
    <p:sldId id="342" r:id="rId78"/>
    <p:sldId id="343" r:id="rId79"/>
    <p:sldId id="344" r:id="rId80"/>
    <p:sldId id="347" r:id="rId81"/>
    <p:sldId id="348" r:id="rId82"/>
    <p:sldId id="349" r:id="rId83"/>
    <p:sldId id="350" r:id="rId84"/>
    <p:sldId id="351" r:id="rId85"/>
    <p:sldId id="352" r:id="rId86"/>
    <p:sldId id="353" r:id="rId87"/>
    <p:sldId id="354" r:id="rId88"/>
    <p:sldId id="355" r:id="rId89"/>
    <p:sldId id="356" r:id="rId90"/>
    <p:sldId id="357" r:id="rId91"/>
    <p:sldId id="358" r:id="rId92"/>
    <p:sldId id="359" r:id="rId93"/>
    <p:sldId id="360" r:id="rId94"/>
    <p:sldId id="361" r:id="rId95"/>
    <p:sldId id="362" r:id="rId96"/>
    <p:sldId id="363" r:id="rId97"/>
    <p:sldId id="364" r:id="rId98"/>
    <p:sldId id="365" r:id="rId99"/>
    <p:sldId id="366" r:id="rId100"/>
    <p:sldId id="369" r:id="rId101"/>
    <p:sldId id="370" r:id="rId102"/>
    <p:sldId id="371" r:id="rId103"/>
    <p:sldId id="372" r:id="rId104"/>
    <p:sldId id="375" r:id="rId105"/>
    <p:sldId id="376" r:id="rId106"/>
    <p:sldId id="377" r:id="rId107"/>
    <p:sldId id="378" r:id="rId108"/>
    <p:sldId id="379" r:id="rId109"/>
    <p:sldId id="380" r:id="rId110"/>
    <p:sldId id="381" r:id="rId111"/>
    <p:sldId id="382" r:id="rId112"/>
    <p:sldId id="385" r:id="rId113"/>
    <p:sldId id="386" r:id="rId114"/>
    <p:sldId id="387" r:id="rId115"/>
    <p:sldId id="388" r:id="rId116"/>
    <p:sldId id="389" r:id="rId117"/>
    <p:sldId id="390" r:id="rId118"/>
    <p:sldId id="393" r:id="rId119"/>
    <p:sldId id="394" r:id="rId120"/>
    <p:sldId id="395" r:id="rId121"/>
    <p:sldId id="396" r:id="rId122"/>
    <p:sldId id="397" r:id="rId123"/>
    <p:sldId id="398" r:id="rId124"/>
    <p:sldId id="404" r:id="rId125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7" autoAdjust="0"/>
    <p:restoredTop sz="94606" autoAdjust="0"/>
  </p:normalViewPr>
  <p:slideViewPr>
    <p:cSldViewPr>
      <p:cViewPr varScale="1">
        <p:scale>
          <a:sx n="71" d="100"/>
          <a:sy n="71" d="100"/>
        </p:scale>
        <p:origin x="-102" y="-4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729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theme" Target="theme/theme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FB796-BAC7-4868-80FB-EF64EEF72630}" type="datetimeFigureOut">
              <a:rPr lang="pl-PL" smtClean="0"/>
              <a:t>2012-10-19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80BC5-7C85-467C-BCFF-807BB73736F2}" type="slidenum">
              <a:rPr lang="pl-PL" smtClean="0"/>
              <a:t>‹#›</a:t>
            </a:fld>
            <a:endParaRPr lang="pl-PL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FB796-BAC7-4868-80FB-EF64EEF72630}" type="datetimeFigureOut">
              <a:rPr lang="pl-PL" smtClean="0"/>
              <a:t>2012-10-19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80BC5-7C85-467C-BCFF-807BB73736F2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FB796-BAC7-4868-80FB-EF64EEF72630}" type="datetimeFigureOut">
              <a:rPr lang="pl-PL" smtClean="0"/>
              <a:t>2012-10-19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80BC5-7C85-467C-BCFF-807BB73736F2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FB796-BAC7-4868-80FB-EF64EEF72630}" type="datetimeFigureOut">
              <a:rPr lang="pl-PL" smtClean="0"/>
              <a:t>2012-10-19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80BC5-7C85-467C-BCFF-807BB73736F2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FB796-BAC7-4868-80FB-EF64EEF72630}" type="datetimeFigureOut">
              <a:rPr lang="pl-PL" smtClean="0"/>
              <a:t>2012-10-19</a:t>
            </a:fld>
            <a:endParaRPr lang="pl-PL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80BC5-7C85-467C-BCFF-807BB73736F2}" type="slidenum">
              <a:rPr lang="pl-PL" smtClean="0"/>
              <a:t>‹#›</a:t>
            </a:fld>
            <a:endParaRPr lang="pl-P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FB796-BAC7-4868-80FB-EF64EEF72630}" type="datetimeFigureOut">
              <a:rPr lang="pl-PL" smtClean="0"/>
              <a:t>2012-10-19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80BC5-7C85-467C-BCFF-807BB73736F2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FB796-BAC7-4868-80FB-EF64EEF72630}" type="datetimeFigureOut">
              <a:rPr lang="pl-PL" smtClean="0"/>
              <a:t>2012-10-19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80BC5-7C85-467C-BCFF-807BB73736F2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FB796-BAC7-4868-80FB-EF64EEF72630}" type="datetimeFigureOut">
              <a:rPr lang="pl-PL" smtClean="0"/>
              <a:t>2012-10-19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80BC5-7C85-467C-BCFF-807BB73736F2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FB796-BAC7-4868-80FB-EF64EEF72630}" type="datetimeFigureOut">
              <a:rPr lang="pl-PL" smtClean="0"/>
              <a:t>2012-10-19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80BC5-7C85-467C-BCFF-807BB73736F2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FB796-BAC7-4868-80FB-EF64EEF72630}" type="datetimeFigureOut">
              <a:rPr lang="pl-PL" smtClean="0"/>
              <a:t>2012-10-19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80BC5-7C85-467C-BCFF-807BB73736F2}" type="slidenum">
              <a:rPr lang="pl-PL" smtClean="0"/>
              <a:t>‹#›</a:t>
            </a:fld>
            <a:endParaRPr lang="pl-PL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 smtClean="0"/>
              <a:t>Kliknij ikonę, aby dodać obraz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FB796-BAC7-4868-80FB-EF64EEF72630}" type="datetimeFigureOut">
              <a:rPr lang="pl-PL" smtClean="0"/>
              <a:t>2012-10-19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80BC5-7C85-467C-BCFF-807BB73736F2}" type="slidenum">
              <a:rPr lang="pl-PL" smtClean="0"/>
              <a:t>‹#›</a:t>
            </a:fld>
            <a:endParaRPr lang="pl-PL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9FFB796-BAC7-4868-80FB-EF64EEF72630}" type="datetimeFigureOut">
              <a:rPr lang="pl-PL" smtClean="0"/>
              <a:t>2012-10-19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E780BC5-7C85-467C-BCFF-807BB73736F2}" type="slidenum">
              <a:rPr lang="pl-PL" smtClean="0"/>
              <a:t>‹#›</a:t>
            </a:fld>
            <a:endParaRPr lang="pl-PL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8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8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8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G"/><Relationship Id="rId1" Type="http://schemas.openxmlformats.org/officeDocument/2006/relationships/slideLayout" Target="../slideLayouts/slideLayout8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8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8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g"/><Relationship Id="rId1" Type="http://schemas.openxmlformats.org/officeDocument/2006/relationships/slideLayout" Target="../slideLayouts/slideLayout8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g"/><Relationship Id="rId1" Type="http://schemas.openxmlformats.org/officeDocument/2006/relationships/slideLayout" Target="../slideLayouts/slideLayout8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8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8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8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8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8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8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8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8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8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8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8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8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8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g"/><Relationship Id="rId1" Type="http://schemas.openxmlformats.org/officeDocument/2006/relationships/slideLayout" Target="../slideLayouts/slideLayout8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g"/><Relationship Id="rId1" Type="http://schemas.openxmlformats.org/officeDocument/2006/relationships/slideLayout" Target="../slideLayouts/slideLayout8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8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8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8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8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8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8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8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8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8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8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8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8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8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8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8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8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8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8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8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8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8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8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8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8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8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8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8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8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8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8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8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8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8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8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8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8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8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8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8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8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8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8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 smtClean="0"/>
              <a:t>Zgadnij kto to</a:t>
            </a:r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dirty="0" smtClean="0"/>
              <a:t>I wygraj cukierka!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35891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1052736"/>
            <a:ext cx="5184576" cy="4251065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Jarosław Kaczyński</a:t>
            </a:r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48134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6879" y="273050"/>
            <a:ext cx="4173442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Radosław Sikorski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B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63475652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6879" y="273050"/>
            <a:ext cx="4173442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b="1" dirty="0" smtClean="0">
                <a:solidFill>
                  <a:srgbClr val="92D050"/>
                </a:solidFill>
              </a:rPr>
              <a:t>Radosław Sikorski</a:t>
            </a:r>
            <a:endParaRPr lang="pl-PL" b="1" dirty="0">
              <a:solidFill>
                <a:srgbClr val="92D050"/>
              </a:solidFill>
            </a:endParaRP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745169765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562" y="273050"/>
            <a:ext cx="3902075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Ryszard Kalisz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D</a:t>
            </a:r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373590878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562" y="273050"/>
            <a:ext cx="3902075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b="1" dirty="0" smtClean="0">
                <a:solidFill>
                  <a:srgbClr val="92D050"/>
                </a:solidFill>
              </a:rPr>
              <a:t>Ryszard Kalisz</a:t>
            </a:r>
            <a:endParaRPr lang="pl-PL" b="1" dirty="0">
              <a:solidFill>
                <a:srgbClr val="92D050"/>
              </a:solidFill>
            </a:endParaRP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20749505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562" y="273050"/>
            <a:ext cx="3902075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Sławomir </a:t>
            </a:r>
            <a:r>
              <a:rPr lang="pl-PL" dirty="0" err="1"/>
              <a:t>Nitras</a:t>
            </a:r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105472602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562" y="273050"/>
            <a:ext cx="3902075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b="1" dirty="0">
                <a:solidFill>
                  <a:srgbClr val="92D050"/>
                </a:solidFill>
              </a:rPr>
              <a:t>Sławomir </a:t>
            </a:r>
            <a:r>
              <a:rPr lang="pl-PL" b="1" dirty="0" err="1">
                <a:solidFill>
                  <a:srgbClr val="92D050"/>
                </a:solidFill>
              </a:rPr>
              <a:t>Nitras</a:t>
            </a:r>
            <a:endParaRPr lang="pl-PL" b="1" dirty="0">
              <a:solidFill>
                <a:srgbClr val="92D050"/>
              </a:solidFill>
            </a:endParaRP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570254601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456406"/>
            <a:ext cx="5486400" cy="5486400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Tadeusz Cymański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B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607596458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b="1" dirty="0" smtClean="0">
                <a:solidFill>
                  <a:srgbClr val="92D050"/>
                </a:solidFill>
              </a:rPr>
              <a:t>Tadeusz Cymański</a:t>
            </a:r>
            <a:endParaRPr lang="pl-PL" b="1" dirty="0">
              <a:solidFill>
                <a:srgbClr val="92D050"/>
              </a:solidFill>
            </a:endParaRP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  <p:pic>
        <p:nvPicPr>
          <p:cNvPr id="7" name="Symbol zastępczy zawartości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456406"/>
            <a:ext cx="5486400" cy="5486400"/>
          </a:xfrm>
        </p:spPr>
      </p:pic>
    </p:spTree>
    <p:extLst>
      <p:ext uri="{BB962C8B-B14F-4D97-AF65-F5344CB8AC3E}">
        <p14:creationId xmlns:p14="http://schemas.microsoft.com/office/powerpoint/2010/main" val="1000511865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 err="1"/>
              <a:t>Tayyip</a:t>
            </a:r>
            <a:r>
              <a:rPr lang="pl-PL" dirty="0"/>
              <a:t> </a:t>
            </a:r>
            <a:r>
              <a:rPr lang="pl-PL" dirty="0" err="1"/>
              <a:t>Erdoğan</a:t>
            </a:r>
            <a:endParaRPr lang="pl-PL" dirty="0"/>
          </a:p>
          <a:p>
            <a:endParaRPr lang="pl-PL" dirty="0"/>
          </a:p>
        </p:txBody>
      </p:sp>
      <p:pic>
        <p:nvPicPr>
          <p:cNvPr id="7" name="Symbol zastępczy zawartości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5337" y="273050"/>
            <a:ext cx="4456525" cy="5853113"/>
          </a:xfrm>
        </p:spPr>
      </p:pic>
    </p:spTree>
    <p:extLst>
      <p:ext uri="{BB962C8B-B14F-4D97-AF65-F5344CB8AC3E}">
        <p14:creationId xmlns:p14="http://schemas.microsoft.com/office/powerpoint/2010/main" val="2261970243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5337" y="273050"/>
            <a:ext cx="4456525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b="1" dirty="0" err="1" smtClean="0">
                <a:solidFill>
                  <a:srgbClr val="92D050"/>
                </a:solidFill>
              </a:rPr>
              <a:t>Tayyip</a:t>
            </a:r>
            <a:r>
              <a:rPr lang="pl-PL" b="1" dirty="0" smtClean="0">
                <a:solidFill>
                  <a:srgbClr val="92D050"/>
                </a:solidFill>
              </a:rPr>
              <a:t> </a:t>
            </a:r>
            <a:r>
              <a:rPr lang="pl-PL" b="1" dirty="0" err="1" smtClean="0">
                <a:solidFill>
                  <a:srgbClr val="92D050"/>
                </a:solidFill>
              </a:rPr>
              <a:t>Erdoğan</a:t>
            </a:r>
            <a:endParaRPr lang="pl-PL" b="1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896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0498" y="1135943"/>
            <a:ext cx="5079934" cy="4165265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b="1" dirty="0">
                <a:solidFill>
                  <a:srgbClr val="92D050"/>
                </a:solidFill>
              </a:rPr>
              <a:t>Jarosław </a:t>
            </a:r>
            <a:r>
              <a:rPr lang="pl-PL" b="1" dirty="0" smtClean="0">
                <a:solidFill>
                  <a:srgbClr val="92D050"/>
                </a:solidFill>
              </a:rPr>
              <a:t>Kaczyński</a:t>
            </a:r>
            <a:endParaRPr lang="pl-PL" b="1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99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562" y="273050"/>
            <a:ext cx="3902075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 err="1"/>
              <a:t>Toomas</a:t>
            </a:r>
            <a:r>
              <a:rPr lang="pl-PL" dirty="0"/>
              <a:t> Hendrik </a:t>
            </a:r>
            <a:r>
              <a:rPr lang="pl-PL" dirty="0" err="1" smtClean="0"/>
              <a:t>Ilves</a:t>
            </a:r>
            <a:endParaRPr lang="pl-PL" dirty="0" smtClean="0"/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D</a:t>
            </a:r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04106839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562" y="273050"/>
            <a:ext cx="3902075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b="1" dirty="0" err="1">
                <a:solidFill>
                  <a:srgbClr val="92D050"/>
                </a:solidFill>
              </a:rPr>
              <a:t>Toomas</a:t>
            </a:r>
            <a:r>
              <a:rPr lang="pl-PL" b="1" dirty="0">
                <a:solidFill>
                  <a:srgbClr val="92D050"/>
                </a:solidFill>
              </a:rPr>
              <a:t> Hendrik </a:t>
            </a:r>
            <a:r>
              <a:rPr lang="pl-PL" b="1" dirty="0" err="1">
                <a:solidFill>
                  <a:srgbClr val="92D050"/>
                </a:solidFill>
              </a:rPr>
              <a:t>Ilves</a:t>
            </a:r>
            <a:endParaRPr lang="pl-PL" b="1" dirty="0">
              <a:solidFill>
                <a:srgbClr val="92D050"/>
              </a:solidFill>
            </a:endParaRPr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D</a:t>
            </a:r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467880178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3507" y="273050"/>
            <a:ext cx="4540186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Donald Tusk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B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59675120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3507" y="273050"/>
            <a:ext cx="4540186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b="1" dirty="0" smtClean="0">
                <a:solidFill>
                  <a:srgbClr val="92D050"/>
                </a:solidFill>
              </a:rPr>
              <a:t>Donald Tusk</a:t>
            </a:r>
            <a:endParaRPr lang="pl-PL" b="1" dirty="0">
              <a:solidFill>
                <a:srgbClr val="92D050"/>
              </a:solidFill>
            </a:endParaRP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77253668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4122" y="273050"/>
            <a:ext cx="3958956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Vaclav Klaus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4677769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4122" y="273050"/>
            <a:ext cx="3958956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b="1" dirty="0" smtClean="0">
                <a:solidFill>
                  <a:srgbClr val="92D050"/>
                </a:solidFill>
              </a:rPr>
              <a:t>Vaclav Klaus</a:t>
            </a:r>
            <a:endParaRPr lang="pl-PL" b="1" dirty="0">
              <a:solidFill>
                <a:srgbClr val="92D050"/>
              </a:solidFill>
            </a:endParaRP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73318655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3816" y="273050"/>
            <a:ext cx="4279567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Viktor Orban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B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7135411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3816" y="273050"/>
            <a:ext cx="4279567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b="1" dirty="0" smtClean="0">
                <a:solidFill>
                  <a:srgbClr val="92D050"/>
                </a:solidFill>
              </a:rPr>
              <a:t>Viktor Orban</a:t>
            </a:r>
            <a:endParaRPr lang="pl-PL" b="1" dirty="0">
              <a:solidFill>
                <a:srgbClr val="92D050"/>
              </a:solidFill>
            </a:endParaRP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694717458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6599" y="273050"/>
            <a:ext cx="4074001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Władimir Putin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D</a:t>
            </a:r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021191555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6599" y="273050"/>
            <a:ext cx="4074001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b="1" dirty="0" smtClean="0">
                <a:solidFill>
                  <a:srgbClr val="92D050"/>
                </a:solidFill>
              </a:rPr>
              <a:t>Władimir Putin</a:t>
            </a:r>
            <a:endParaRPr lang="pl-PL" b="1" dirty="0">
              <a:solidFill>
                <a:srgbClr val="92D050"/>
              </a:solidFill>
            </a:endParaRP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3945007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4648" y="273050"/>
            <a:ext cx="3557903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Abdullah </a:t>
            </a:r>
            <a:r>
              <a:rPr lang="pl-PL" dirty="0" err="1" smtClean="0"/>
              <a:t>Gül</a:t>
            </a:r>
            <a:endParaRPr lang="pl-PL" dirty="0" smtClean="0"/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B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04180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1368978"/>
            <a:ext cx="5486400" cy="3661257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Wojciech Olejniczak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094280185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1368978"/>
            <a:ext cx="5486400" cy="3661257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b="1" dirty="0">
                <a:solidFill>
                  <a:srgbClr val="92D050"/>
                </a:solidFill>
              </a:rPr>
              <a:t>Wojciech Olejniczak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B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187270988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8367" y="273050"/>
            <a:ext cx="4210465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 err="1" smtClean="0"/>
              <a:t>Zoran</a:t>
            </a:r>
            <a:r>
              <a:rPr lang="pl-PL" dirty="0" smtClean="0"/>
              <a:t> </a:t>
            </a:r>
            <a:r>
              <a:rPr lang="pl-PL" dirty="0" err="1" smtClean="0"/>
              <a:t>Milanovic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771830123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8367" y="273050"/>
            <a:ext cx="4210465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b="1" dirty="0" err="1">
                <a:solidFill>
                  <a:srgbClr val="92D050"/>
                </a:solidFill>
              </a:rPr>
              <a:t>Zoran</a:t>
            </a:r>
            <a:r>
              <a:rPr lang="pl-PL" b="1" dirty="0">
                <a:solidFill>
                  <a:srgbClr val="92D050"/>
                </a:solidFill>
              </a:rPr>
              <a:t> </a:t>
            </a:r>
            <a:r>
              <a:rPr lang="pl-PL" b="1" dirty="0" err="1" smtClean="0">
                <a:solidFill>
                  <a:srgbClr val="92D050"/>
                </a:solidFill>
              </a:rPr>
              <a:t>Milanovic</a:t>
            </a:r>
            <a:endParaRPr lang="pl-PL" b="1" dirty="0" smtClean="0">
              <a:solidFill>
                <a:srgbClr val="92D050"/>
              </a:solidFill>
            </a:endParaRPr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C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750976758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ymbol zastępczy tekstu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pl-PL" dirty="0" smtClean="0"/>
              <a:t>puść prezentację od nowa</a:t>
            </a:r>
            <a:endParaRPr lang="pl-PL" dirty="0"/>
          </a:p>
        </p:txBody>
      </p:sp>
      <p:sp>
        <p:nvSpPr>
          <p:cNvPr id="5" name="Tytuł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Koniec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978946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b="1" dirty="0">
                <a:solidFill>
                  <a:srgbClr val="92D050"/>
                </a:solidFill>
              </a:rPr>
              <a:t>Abdullah </a:t>
            </a:r>
            <a:r>
              <a:rPr lang="pl-PL" b="1" dirty="0" err="1">
                <a:solidFill>
                  <a:srgbClr val="92D050"/>
                </a:solidFill>
              </a:rPr>
              <a:t>Gül</a:t>
            </a:r>
            <a:endParaRPr lang="pl-PL" b="1" dirty="0">
              <a:solidFill>
                <a:srgbClr val="92D050"/>
              </a:solidFill>
            </a:endParaRPr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B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  <p:pic>
        <p:nvPicPr>
          <p:cNvPr id="7" name="Symbol zastępczy zawartości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4648" y="273050"/>
            <a:ext cx="3557903" cy="5853113"/>
          </a:xfrm>
        </p:spPr>
      </p:pic>
    </p:spTree>
    <p:extLst>
      <p:ext uri="{BB962C8B-B14F-4D97-AF65-F5344CB8AC3E}">
        <p14:creationId xmlns:p14="http://schemas.microsoft.com/office/powerpoint/2010/main" val="2962836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7512" y="273050"/>
            <a:ext cx="3852176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 err="1" smtClean="0"/>
              <a:t>Ader</a:t>
            </a:r>
            <a:r>
              <a:rPr lang="pl-PL" dirty="0" smtClean="0"/>
              <a:t> Janos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163310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7512" y="273050"/>
            <a:ext cx="3852176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A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b="1" dirty="0" err="1">
                <a:solidFill>
                  <a:srgbClr val="92D050"/>
                </a:solidFill>
              </a:rPr>
              <a:t>Ader</a:t>
            </a:r>
            <a:r>
              <a:rPr lang="pl-PL" b="1" dirty="0">
                <a:solidFill>
                  <a:srgbClr val="92D050"/>
                </a:solidFill>
              </a:rPr>
              <a:t> </a:t>
            </a:r>
            <a:r>
              <a:rPr lang="pl-PL" b="1" dirty="0" smtClean="0">
                <a:solidFill>
                  <a:srgbClr val="92D050"/>
                </a:solidFill>
              </a:rPr>
              <a:t>Janos</a:t>
            </a:r>
            <a:endParaRPr lang="pl-PL" b="1" dirty="0">
              <a:solidFill>
                <a:srgbClr val="92D050"/>
              </a:solidFill>
            </a:endParaRP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792016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502" y="273050"/>
            <a:ext cx="4344196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Aleksander Łukaszenko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B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67485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502" y="273050"/>
            <a:ext cx="4344196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b="1" dirty="0">
                <a:solidFill>
                  <a:srgbClr val="92D050"/>
                </a:solidFill>
              </a:rPr>
              <a:t>Aleksander </a:t>
            </a:r>
            <a:r>
              <a:rPr lang="pl-PL" b="1" dirty="0" smtClean="0">
                <a:solidFill>
                  <a:srgbClr val="92D050"/>
                </a:solidFill>
              </a:rPr>
              <a:t>Łukaszenko</a:t>
            </a:r>
            <a:endParaRPr lang="pl-PL" b="1" dirty="0">
              <a:solidFill>
                <a:srgbClr val="92D050"/>
              </a:solidFill>
            </a:endParaRP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941773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7751" y="273050"/>
            <a:ext cx="3891697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lv-LV" dirty="0" smtClean="0"/>
              <a:t>Andris</a:t>
            </a:r>
            <a:r>
              <a:rPr lang="pl-PL" dirty="0" smtClean="0"/>
              <a:t> </a:t>
            </a:r>
            <a:r>
              <a:rPr lang="lv-LV" dirty="0" smtClean="0"/>
              <a:t>Bērziņš</a:t>
            </a:r>
            <a:endParaRPr lang="pl-PL" dirty="0" smtClean="0"/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D</a:t>
            </a:r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363486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7751" y="273050"/>
            <a:ext cx="3891697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lv-LV" b="1" dirty="0">
                <a:solidFill>
                  <a:srgbClr val="92D050"/>
                </a:solidFill>
              </a:rPr>
              <a:t>Andris</a:t>
            </a:r>
            <a:r>
              <a:rPr lang="pl-PL" b="1" dirty="0">
                <a:solidFill>
                  <a:srgbClr val="92D050"/>
                </a:solidFill>
              </a:rPr>
              <a:t> </a:t>
            </a:r>
            <a:r>
              <a:rPr lang="lv-LV" b="1" dirty="0" smtClean="0">
                <a:solidFill>
                  <a:srgbClr val="92D050"/>
                </a:solidFill>
              </a:rPr>
              <a:t>Bērziņš</a:t>
            </a:r>
            <a:endParaRPr lang="pl-PL" b="1" dirty="0">
              <a:solidFill>
                <a:srgbClr val="92D050"/>
              </a:solidFill>
            </a:endParaRP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025032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Kto jest na zdjęciu?</a:t>
            </a:r>
            <a:endParaRPr lang="pl-PL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dirty="0" err="1" smtClean="0"/>
              <a:t>Harlan</a:t>
            </a:r>
            <a:r>
              <a:rPr lang="pl-PL" dirty="0" smtClean="0"/>
              <a:t> </a:t>
            </a:r>
            <a:r>
              <a:rPr lang="pl-PL" dirty="0" err="1" smtClean="0"/>
              <a:t>Coben</a:t>
            </a:r>
            <a:endParaRPr lang="pl-PL" dirty="0" smtClean="0"/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Królowa Elżbieta II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Adam Hoffman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Tomasz </a:t>
            </a:r>
            <a:r>
              <a:rPr lang="pl-PL" dirty="0" err="1" smtClean="0"/>
              <a:t>Tomczykiewicz</a:t>
            </a:r>
            <a:endParaRPr lang="pl-PL" dirty="0"/>
          </a:p>
        </p:txBody>
      </p:sp>
      <p:pic>
        <p:nvPicPr>
          <p:cNvPr id="7" name="Symbol zastępczy zawartości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6471" y="1052737"/>
            <a:ext cx="5780329" cy="4085970"/>
          </a:xfrm>
        </p:spPr>
      </p:pic>
    </p:spTree>
    <p:extLst>
      <p:ext uri="{BB962C8B-B14F-4D97-AF65-F5344CB8AC3E}">
        <p14:creationId xmlns:p14="http://schemas.microsoft.com/office/powerpoint/2010/main" val="3970009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8683" y="273050"/>
            <a:ext cx="4389834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Angela Merkel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37636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8683" y="273050"/>
            <a:ext cx="4389834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b="1" dirty="0">
                <a:solidFill>
                  <a:srgbClr val="92D050"/>
                </a:solidFill>
              </a:rPr>
              <a:t>Angela Merkel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C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975869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8683" y="273050"/>
            <a:ext cx="4389834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Barack Obama</a:t>
            </a:r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4138750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8683" y="273050"/>
            <a:ext cx="4389834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b="1" dirty="0">
                <a:solidFill>
                  <a:srgbClr val="92D050"/>
                </a:solidFill>
              </a:rPr>
              <a:t>Barack Obama</a:t>
            </a:r>
          </a:p>
          <a:p>
            <a:pPr marL="342900" indent="-342900">
              <a:buFont typeface="+mj-lt"/>
              <a:buAutoNum type="alphaUcPeriod"/>
            </a:pPr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901475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1484784"/>
            <a:ext cx="5305853" cy="3528392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Barbara </a:t>
            </a:r>
            <a:r>
              <a:rPr lang="pl-PL" dirty="0" err="1" smtClean="0"/>
              <a:t>Kudrycka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86800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1484784"/>
            <a:ext cx="5256584" cy="3495629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b="1" dirty="0">
                <a:solidFill>
                  <a:srgbClr val="92D050"/>
                </a:solidFill>
              </a:rPr>
              <a:t>Barbara </a:t>
            </a:r>
            <a:r>
              <a:rPr lang="pl-PL" b="1" dirty="0" err="1">
                <a:solidFill>
                  <a:srgbClr val="92D050"/>
                </a:solidFill>
              </a:rPr>
              <a:t>Kudrycka</a:t>
            </a:r>
            <a:endParaRPr lang="pl-PL" b="1" dirty="0">
              <a:solidFill>
                <a:srgbClr val="92D050"/>
              </a:solidFill>
            </a:endParaRPr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B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3866526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ymbol zastępczy zawartości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811170"/>
            <a:ext cx="5486400" cy="4776872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Bogdan Zdrojewski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787250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811170"/>
            <a:ext cx="5486400" cy="4776872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b="1" dirty="0">
                <a:solidFill>
                  <a:srgbClr val="92D050"/>
                </a:solidFill>
              </a:rPr>
              <a:t>Bogdan Zdrojewski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D</a:t>
            </a:r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032769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490" y="273050"/>
            <a:ext cx="4662220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David Cameron</a:t>
            </a:r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2859910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490" y="273050"/>
            <a:ext cx="4662220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b="1" dirty="0">
                <a:solidFill>
                  <a:srgbClr val="92D050"/>
                </a:solidFill>
              </a:rPr>
              <a:t>David Cameron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4068295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1260507"/>
            <a:ext cx="5486400" cy="3878199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dirty="0" err="1"/>
              <a:t>Harlan</a:t>
            </a:r>
            <a:r>
              <a:rPr lang="pl-PL" dirty="0"/>
              <a:t> </a:t>
            </a:r>
            <a:r>
              <a:rPr lang="pl-PL" dirty="0" err="1"/>
              <a:t>Coben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Królowa Elżbieta II</a:t>
            </a:r>
          </a:p>
          <a:p>
            <a:pPr marL="342900" indent="-342900">
              <a:buFont typeface="+mj-lt"/>
              <a:buAutoNum type="alphaUcPeriod"/>
            </a:pPr>
            <a:r>
              <a:rPr lang="pl-PL" b="1" dirty="0">
                <a:solidFill>
                  <a:srgbClr val="92D050"/>
                </a:solidFill>
              </a:rPr>
              <a:t>Adam Hoffman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Tomasz </a:t>
            </a:r>
            <a:r>
              <a:rPr lang="pl-PL" dirty="0" err="1"/>
              <a:t>Tomczykiewicz</a:t>
            </a:r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1097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5946" y="273050"/>
            <a:ext cx="5115308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Dmitrij </a:t>
            </a:r>
            <a:r>
              <a:rPr lang="pl-PL" dirty="0" smtClean="0"/>
              <a:t>Miedwiediew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B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C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38419220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5946" y="273050"/>
            <a:ext cx="5115308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b="1" dirty="0">
                <a:solidFill>
                  <a:srgbClr val="92D050"/>
                </a:solidFill>
              </a:rPr>
              <a:t>Dmitrij Miedwiediew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B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5657572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9660" y="273050"/>
            <a:ext cx="4227879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Elżbieta II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032010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9660" y="273050"/>
            <a:ext cx="4227879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b="1" dirty="0">
                <a:solidFill>
                  <a:srgbClr val="92D050"/>
                </a:solidFill>
              </a:rPr>
              <a:t>Elżbieta II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C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76109208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4786" y="273050"/>
            <a:ext cx="5017628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 err="1"/>
              <a:t>Mesut</a:t>
            </a:r>
            <a:r>
              <a:rPr lang="pl-PL" dirty="0"/>
              <a:t> </a:t>
            </a:r>
            <a:r>
              <a:rPr lang="pl-PL" dirty="0" err="1" smtClean="0"/>
              <a:t>Özil</a:t>
            </a:r>
            <a:endParaRPr lang="pl-PL" dirty="0" smtClean="0"/>
          </a:p>
          <a:p>
            <a:pPr marL="342900" indent="-342900">
              <a:buFont typeface="+mj-lt"/>
              <a:buAutoNum type="alphaUcPeriod"/>
            </a:pPr>
            <a:r>
              <a:rPr lang="pl-PL" dirty="0" err="1" smtClean="0"/>
              <a:t>Eveline</a:t>
            </a:r>
            <a:r>
              <a:rPr lang="pl-PL" dirty="0" smtClean="0"/>
              <a:t> </a:t>
            </a:r>
            <a:r>
              <a:rPr lang="pl-PL" dirty="0" err="1" smtClean="0"/>
              <a:t>Widmer-Schlumpf</a:t>
            </a:r>
            <a:endParaRPr lang="pl-PL" dirty="0" smtClean="0"/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D</a:t>
            </a:r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14619573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4786" y="273050"/>
            <a:ext cx="5017628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 err="1"/>
              <a:t>Mesut</a:t>
            </a:r>
            <a:r>
              <a:rPr lang="pl-PL" dirty="0"/>
              <a:t> </a:t>
            </a:r>
            <a:r>
              <a:rPr lang="pl-PL" dirty="0" err="1"/>
              <a:t>Özil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b="1" dirty="0" err="1" smtClean="0">
                <a:solidFill>
                  <a:srgbClr val="92D050"/>
                </a:solidFill>
              </a:rPr>
              <a:t>Eveline</a:t>
            </a:r>
            <a:r>
              <a:rPr lang="pl-PL" b="1" dirty="0" smtClean="0">
                <a:solidFill>
                  <a:srgbClr val="92D050"/>
                </a:solidFill>
              </a:rPr>
              <a:t> </a:t>
            </a:r>
            <a:r>
              <a:rPr lang="pl-PL" b="1" dirty="0" err="1">
                <a:solidFill>
                  <a:srgbClr val="92D050"/>
                </a:solidFill>
              </a:rPr>
              <a:t>Widmer-Schlumpf</a:t>
            </a:r>
            <a:endParaRPr lang="pl-PL" b="1" dirty="0">
              <a:solidFill>
                <a:srgbClr val="92D050"/>
              </a:solidFill>
            </a:endParaRPr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D</a:t>
            </a:r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5049959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1564" y="273050"/>
            <a:ext cx="3684071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 err="1" smtClean="0"/>
              <a:t>Francois</a:t>
            </a:r>
            <a:r>
              <a:rPr lang="pl-PL" dirty="0" smtClean="0"/>
              <a:t> </a:t>
            </a:r>
            <a:r>
              <a:rPr lang="pl-PL" dirty="0" err="1" smtClean="0"/>
              <a:t>Hollande</a:t>
            </a:r>
            <a:endParaRPr lang="pl-PL" dirty="0" smtClean="0"/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D</a:t>
            </a:r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76347249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1564" y="273050"/>
            <a:ext cx="3684071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b="1" dirty="0" err="1">
                <a:solidFill>
                  <a:srgbClr val="92D050"/>
                </a:solidFill>
              </a:rPr>
              <a:t>Francois</a:t>
            </a:r>
            <a:r>
              <a:rPr lang="pl-PL" b="1" dirty="0">
                <a:solidFill>
                  <a:srgbClr val="92D050"/>
                </a:solidFill>
              </a:rPr>
              <a:t> </a:t>
            </a:r>
            <a:r>
              <a:rPr lang="pl-PL" b="1" dirty="0" err="1">
                <a:solidFill>
                  <a:srgbClr val="92D050"/>
                </a:solidFill>
              </a:rPr>
              <a:t>Hollande</a:t>
            </a:r>
            <a:endParaRPr lang="pl-PL" b="1" dirty="0">
              <a:solidFill>
                <a:srgbClr val="92D050"/>
              </a:solidFill>
            </a:endParaRPr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D</a:t>
            </a:r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0394471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836712"/>
            <a:ext cx="4032448" cy="5269066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Giorgio </a:t>
            </a:r>
            <a:r>
              <a:rPr lang="pl-PL" dirty="0" err="1" smtClean="0"/>
              <a:t>Napolitano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69897186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836711"/>
            <a:ext cx="4032448" cy="5269065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b="1" dirty="0">
                <a:solidFill>
                  <a:srgbClr val="92D050"/>
                </a:solidFill>
              </a:rPr>
              <a:t>Giorgio </a:t>
            </a:r>
            <a:r>
              <a:rPr lang="pl-PL" b="1" dirty="0" err="1">
                <a:solidFill>
                  <a:srgbClr val="92D050"/>
                </a:solidFill>
              </a:rPr>
              <a:t>Napolitano</a:t>
            </a:r>
            <a:endParaRPr lang="pl-PL" b="1" dirty="0">
              <a:solidFill>
                <a:srgbClr val="92D050"/>
              </a:solidFill>
            </a:endParaRPr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B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411638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1143051"/>
            <a:ext cx="5486400" cy="4113111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Osama bin Laden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Krzysztof Putra</a:t>
            </a:r>
            <a:endParaRPr lang="pl-PL" dirty="0" smtClean="0"/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Antoni Macierewicz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Andrzej Dera</a:t>
            </a:r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979468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1370806"/>
            <a:ext cx="5486400" cy="3657600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Grzegorz Napieralski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94973614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1370806"/>
            <a:ext cx="5486400" cy="3657600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b="1" dirty="0" smtClean="0">
                <a:solidFill>
                  <a:srgbClr val="92D050"/>
                </a:solidFill>
              </a:rPr>
              <a:t>Grzegorz Napieralski</a:t>
            </a:r>
            <a:endParaRPr lang="pl-PL" b="1" dirty="0">
              <a:solidFill>
                <a:srgbClr val="92D050"/>
              </a:solidFill>
            </a:endParaRP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1426208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514772"/>
            <a:ext cx="5486400" cy="5369668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Harald V </a:t>
            </a:r>
            <a:r>
              <a:rPr lang="pl-PL" dirty="0" err="1"/>
              <a:t>Glücksburg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D</a:t>
            </a:r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96956042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514772"/>
            <a:ext cx="5486400" cy="5369668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b="1" dirty="0">
                <a:solidFill>
                  <a:srgbClr val="92D050"/>
                </a:solidFill>
              </a:rPr>
              <a:t>Harald V </a:t>
            </a:r>
            <a:r>
              <a:rPr lang="pl-PL" b="1" dirty="0" err="1" smtClean="0">
                <a:solidFill>
                  <a:srgbClr val="92D050"/>
                </a:solidFill>
              </a:rPr>
              <a:t>Glücksburg</a:t>
            </a:r>
            <a:endParaRPr lang="pl-PL" b="1" dirty="0" smtClean="0">
              <a:solidFill>
                <a:srgbClr val="92D050"/>
              </a:solidFill>
            </a:endParaRPr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C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D</a:t>
            </a:r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43049344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145" y="273050"/>
            <a:ext cx="4788910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Heinz Fischer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1306272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145" y="273050"/>
            <a:ext cx="4788910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b="1" dirty="0" smtClean="0">
                <a:solidFill>
                  <a:srgbClr val="92D050"/>
                </a:solidFill>
              </a:rPr>
              <a:t>Heinz Fischer</a:t>
            </a:r>
            <a:endParaRPr lang="pl-PL" b="1" dirty="0">
              <a:solidFill>
                <a:srgbClr val="92D050"/>
              </a:solidFill>
            </a:endParaRP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31169465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Ivan Gašparovič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D</a:t>
            </a:r>
            <a:endParaRPr lang="pl-PL" dirty="0"/>
          </a:p>
          <a:p>
            <a:endParaRPr lang="pl-PL" dirty="0"/>
          </a:p>
        </p:txBody>
      </p:sp>
      <p:pic>
        <p:nvPicPr>
          <p:cNvPr id="7" name="Symbol zastępczy zawartości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0603" y="273050"/>
            <a:ext cx="5225993" cy="5853113"/>
          </a:xfrm>
        </p:spPr>
      </p:pic>
    </p:spTree>
    <p:extLst>
      <p:ext uri="{BB962C8B-B14F-4D97-AF65-F5344CB8AC3E}">
        <p14:creationId xmlns:p14="http://schemas.microsoft.com/office/powerpoint/2010/main" val="161508432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0603" y="273050"/>
            <a:ext cx="5225993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b="1" dirty="0" smtClean="0">
                <a:solidFill>
                  <a:srgbClr val="92D050"/>
                </a:solidFill>
              </a:rPr>
              <a:t>Ivan Gašparovič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D</a:t>
            </a:r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3654142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1587" y="273050"/>
            <a:ext cx="3904026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 err="1"/>
              <a:t>Ivo</a:t>
            </a:r>
            <a:r>
              <a:rPr lang="pl-PL" dirty="0"/>
              <a:t> </a:t>
            </a:r>
            <a:r>
              <a:rPr lang="pl-PL" dirty="0" err="1"/>
              <a:t>Josipović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B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76942630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1587" y="273050"/>
            <a:ext cx="3904026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b="1" dirty="0" err="1" smtClean="0">
                <a:solidFill>
                  <a:srgbClr val="92D050"/>
                </a:solidFill>
              </a:rPr>
              <a:t>Ivo</a:t>
            </a:r>
            <a:r>
              <a:rPr lang="pl-PL" b="1" dirty="0" smtClean="0">
                <a:solidFill>
                  <a:srgbClr val="92D050"/>
                </a:solidFill>
              </a:rPr>
              <a:t> </a:t>
            </a:r>
            <a:r>
              <a:rPr lang="pl-PL" b="1" dirty="0" err="1" smtClean="0">
                <a:solidFill>
                  <a:srgbClr val="92D050"/>
                </a:solidFill>
              </a:rPr>
              <a:t>Josipović</a:t>
            </a:r>
            <a:endParaRPr lang="pl-PL" b="1" dirty="0">
              <a:solidFill>
                <a:srgbClr val="92D050"/>
              </a:solidFill>
            </a:endParaRP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8475511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Osama bin Laden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Krzysztof Putra</a:t>
            </a:r>
          </a:p>
          <a:p>
            <a:pPr marL="342900" indent="-342900">
              <a:buFont typeface="+mj-lt"/>
              <a:buAutoNum type="alphaUcPeriod"/>
            </a:pPr>
            <a:r>
              <a:rPr lang="pl-PL" b="1" dirty="0">
                <a:solidFill>
                  <a:srgbClr val="92D050"/>
                </a:solidFill>
              </a:rPr>
              <a:t>Antoni Macierewicz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Andrzej Dera</a:t>
            </a:r>
          </a:p>
          <a:p>
            <a:endParaRPr lang="pl-PL" dirty="0"/>
          </a:p>
        </p:txBody>
      </p:sp>
      <p:pic>
        <p:nvPicPr>
          <p:cNvPr id="7" name="Symbol zastępczy zawartości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1143051"/>
            <a:ext cx="5486400" cy="4113111"/>
          </a:xfrm>
        </p:spPr>
      </p:pic>
    </p:spTree>
    <p:extLst>
      <p:ext uri="{BB962C8B-B14F-4D97-AF65-F5344CB8AC3E}">
        <p14:creationId xmlns:p14="http://schemas.microsoft.com/office/powerpoint/2010/main" val="260522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1340768"/>
            <a:ext cx="5256584" cy="3504389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Jacek Kurski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09244852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1340767"/>
            <a:ext cx="5328592" cy="3552395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b="1" dirty="0" smtClean="0">
                <a:solidFill>
                  <a:srgbClr val="92D050"/>
                </a:solidFill>
              </a:rPr>
              <a:t>Jacek Kurski</a:t>
            </a:r>
            <a:endParaRPr lang="pl-PL" b="1" dirty="0">
              <a:solidFill>
                <a:srgbClr val="92D050"/>
              </a:solidFill>
            </a:endParaRP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32947324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753" y="273050"/>
            <a:ext cx="3901694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Jacek Rostowski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C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5994238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753" y="273050"/>
            <a:ext cx="3901694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b="1" dirty="0" smtClean="0">
                <a:solidFill>
                  <a:srgbClr val="92D050"/>
                </a:solidFill>
              </a:rPr>
              <a:t>Jacek Rostowski</a:t>
            </a:r>
            <a:endParaRPr lang="pl-PL" b="1" dirty="0">
              <a:solidFill>
                <a:srgbClr val="92D050"/>
              </a:solidFill>
            </a:endParaRP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4621753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86" y="1052736"/>
            <a:ext cx="4441268" cy="4320480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Jan Karol I Hiszpański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0637274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1124744"/>
            <a:ext cx="4363220" cy="4244555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b="1" dirty="0" smtClean="0">
                <a:solidFill>
                  <a:srgbClr val="92D050"/>
                </a:solidFill>
              </a:rPr>
              <a:t>Jan Karol I Hiszpański</a:t>
            </a:r>
            <a:endParaRPr lang="pl-PL" b="1" dirty="0">
              <a:solidFill>
                <a:srgbClr val="92D050"/>
              </a:solidFill>
            </a:endParaRP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25961022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8683" y="273050"/>
            <a:ext cx="4389834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Janusz </a:t>
            </a:r>
            <a:r>
              <a:rPr lang="pl-PL" dirty="0" err="1"/>
              <a:t>Palikot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D</a:t>
            </a:r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18472453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8683" y="273050"/>
            <a:ext cx="4389834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b="1" dirty="0" smtClean="0">
                <a:solidFill>
                  <a:srgbClr val="92D050"/>
                </a:solidFill>
              </a:rPr>
              <a:t>Janusz </a:t>
            </a:r>
            <a:r>
              <a:rPr lang="pl-PL" b="1" dirty="0" err="1" smtClean="0">
                <a:solidFill>
                  <a:srgbClr val="92D050"/>
                </a:solidFill>
              </a:rPr>
              <a:t>Palikot</a:t>
            </a:r>
            <a:endParaRPr lang="pl-PL" b="1" dirty="0">
              <a:solidFill>
                <a:srgbClr val="92D050"/>
              </a:solidFill>
            </a:endParaRP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0450826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1370806"/>
            <a:ext cx="5486400" cy="3657600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Jarosław Gowin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B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6402763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1370806"/>
            <a:ext cx="5486400" cy="3657600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b="1" dirty="0" smtClean="0">
                <a:solidFill>
                  <a:srgbClr val="92D050"/>
                </a:solidFill>
              </a:rPr>
              <a:t>Jarosław Gowin</a:t>
            </a:r>
            <a:endParaRPr lang="pl-PL" b="1" dirty="0">
              <a:solidFill>
                <a:srgbClr val="92D050"/>
              </a:solidFill>
            </a:endParaRP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9447726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5345" y="273050"/>
            <a:ext cx="5116509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Joe Biden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Waldemar Pawlak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Jarosław Gowin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Wojciech Olejniczak</a:t>
            </a:r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758575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629434"/>
            <a:ext cx="5486400" cy="5140345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Joachim Gauck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B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2738900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629434"/>
            <a:ext cx="5486400" cy="5140345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b="1" dirty="0" smtClean="0">
                <a:solidFill>
                  <a:srgbClr val="92D050"/>
                </a:solidFill>
              </a:rPr>
              <a:t>Joachim Gauck</a:t>
            </a:r>
            <a:endParaRPr lang="pl-PL" b="1" dirty="0">
              <a:solidFill>
                <a:srgbClr val="92D050"/>
              </a:solidFill>
            </a:endParaRP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7412407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8563" y="273050"/>
            <a:ext cx="4630074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Joanna Mucha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92354564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8563" y="273050"/>
            <a:ext cx="4630074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b="1" dirty="0" smtClean="0">
                <a:solidFill>
                  <a:srgbClr val="92D050"/>
                </a:solidFill>
              </a:rPr>
              <a:t>Joanna Mucha</a:t>
            </a:r>
            <a:endParaRPr lang="pl-PL" b="1" dirty="0">
              <a:solidFill>
                <a:srgbClr val="92D050"/>
              </a:solidFill>
            </a:endParaRP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76897607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1370043"/>
            <a:ext cx="5486400" cy="3659126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Joanna Senyszyn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D</a:t>
            </a:r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89190247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1370043"/>
            <a:ext cx="5486400" cy="3659126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b="1" dirty="0" smtClean="0">
                <a:solidFill>
                  <a:srgbClr val="92D050"/>
                </a:solidFill>
              </a:rPr>
              <a:t>Joanna Senyszyn</a:t>
            </a:r>
            <a:endParaRPr lang="pl-PL" b="1" dirty="0">
              <a:solidFill>
                <a:srgbClr val="92D050"/>
              </a:solidFill>
            </a:endParaRP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79616993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1317907"/>
            <a:ext cx="5486400" cy="3763398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Joe Biden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5445391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1317907"/>
            <a:ext cx="5486400" cy="3763398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b="1" dirty="0" smtClean="0">
                <a:solidFill>
                  <a:srgbClr val="92D050"/>
                </a:solidFill>
              </a:rPr>
              <a:t>Joe Biden</a:t>
            </a:r>
            <a:endParaRPr lang="pl-PL" b="1" dirty="0">
              <a:solidFill>
                <a:srgbClr val="92D050"/>
              </a:solidFill>
            </a:endParaRP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75540776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9412" y="273050"/>
            <a:ext cx="4168376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 err="1"/>
              <a:t>Karolos</a:t>
            </a:r>
            <a:r>
              <a:rPr lang="pl-PL" dirty="0"/>
              <a:t> </a:t>
            </a:r>
            <a:r>
              <a:rPr lang="pl-PL" dirty="0" err="1"/>
              <a:t>Papoulias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B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32107839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9412" y="273050"/>
            <a:ext cx="4168376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b="1" dirty="0" err="1" smtClean="0">
                <a:solidFill>
                  <a:srgbClr val="92D050"/>
                </a:solidFill>
              </a:rPr>
              <a:t>Karolos</a:t>
            </a:r>
            <a:r>
              <a:rPr lang="pl-PL" b="1" dirty="0" smtClean="0">
                <a:solidFill>
                  <a:srgbClr val="92D050"/>
                </a:solidFill>
              </a:rPr>
              <a:t> </a:t>
            </a:r>
            <a:r>
              <a:rPr lang="pl-PL" b="1" dirty="0" err="1" smtClean="0">
                <a:solidFill>
                  <a:srgbClr val="92D050"/>
                </a:solidFill>
              </a:rPr>
              <a:t>Papoulias</a:t>
            </a:r>
            <a:endParaRPr lang="pl-PL" b="1" dirty="0" smtClean="0">
              <a:solidFill>
                <a:srgbClr val="92D050"/>
              </a:solidFill>
            </a:endParaRPr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B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9647494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5345" y="273050"/>
            <a:ext cx="5116509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Joe Biden</a:t>
            </a:r>
          </a:p>
          <a:p>
            <a:pPr marL="342900" indent="-342900">
              <a:buFont typeface="+mj-lt"/>
              <a:buAutoNum type="alphaUcPeriod"/>
            </a:pPr>
            <a:r>
              <a:rPr lang="pl-PL" b="1" dirty="0">
                <a:solidFill>
                  <a:srgbClr val="92D050"/>
                </a:solidFill>
              </a:rPr>
              <a:t>Waldemar Pawlak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Jarosław Gowin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Wojciech Olejniczak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290352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1700" y="273050"/>
            <a:ext cx="4003800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Klaus </a:t>
            </a:r>
            <a:r>
              <a:rPr lang="pl-PL" dirty="0" err="1"/>
              <a:t>Tschütscher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D</a:t>
            </a:r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21097681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1700" y="273050"/>
            <a:ext cx="4003800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b="1" dirty="0">
                <a:solidFill>
                  <a:srgbClr val="92D050"/>
                </a:solidFill>
              </a:rPr>
              <a:t>Klaus </a:t>
            </a:r>
            <a:r>
              <a:rPr lang="pl-PL" b="1" dirty="0" err="1">
                <a:solidFill>
                  <a:srgbClr val="92D050"/>
                </a:solidFill>
              </a:rPr>
              <a:t>Tschütscher</a:t>
            </a:r>
            <a:endParaRPr lang="pl-PL" b="1" dirty="0">
              <a:solidFill>
                <a:srgbClr val="92D050"/>
              </a:solidFill>
            </a:endParaRPr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D</a:t>
            </a:r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04094974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9035" y="273050"/>
            <a:ext cx="4389129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Bronisław Komorowski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11703612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9035" y="273050"/>
            <a:ext cx="4389129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b="1" dirty="0" smtClean="0">
                <a:solidFill>
                  <a:srgbClr val="92D050"/>
                </a:solidFill>
              </a:rPr>
              <a:t>Bronisław Komorowski</a:t>
            </a:r>
            <a:endParaRPr lang="pl-PL" b="1" dirty="0">
              <a:solidFill>
                <a:srgbClr val="92D050"/>
              </a:solidFill>
            </a:endParaRP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4592237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1052736"/>
            <a:ext cx="4680520" cy="4680520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Beatrycze Oranje-Nassau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C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406450859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1196752"/>
            <a:ext cx="4392488" cy="4392488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b="1" dirty="0">
                <a:solidFill>
                  <a:srgbClr val="92D050"/>
                </a:solidFill>
              </a:rPr>
              <a:t>Beatrycze </a:t>
            </a:r>
            <a:r>
              <a:rPr lang="pl-PL" b="1" dirty="0" smtClean="0">
                <a:solidFill>
                  <a:srgbClr val="92D050"/>
                </a:solidFill>
              </a:rPr>
              <a:t>Oranje-Nassau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B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C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478074983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484687"/>
            <a:ext cx="5486400" cy="5429839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Krystyna </a:t>
            </a:r>
            <a:r>
              <a:rPr lang="pl-PL" dirty="0" err="1"/>
              <a:t>Szumilas</a:t>
            </a:r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91928700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484687"/>
            <a:ext cx="5486400" cy="5429839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b="1" dirty="0" smtClean="0">
                <a:solidFill>
                  <a:srgbClr val="92D050"/>
                </a:solidFill>
              </a:rPr>
              <a:t>Krystyna </a:t>
            </a:r>
            <a:r>
              <a:rPr lang="pl-PL" b="1" dirty="0" err="1" smtClean="0">
                <a:solidFill>
                  <a:srgbClr val="92D050"/>
                </a:solidFill>
              </a:rPr>
              <a:t>Szumilas</a:t>
            </a:r>
            <a:endParaRPr lang="pl-PL" b="1" dirty="0">
              <a:solidFill>
                <a:srgbClr val="92D050"/>
              </a:solidFill>
            </a:endParaRP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15648821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1319323"/>
            <a:ext cx="5486400" cy="3760567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Leszek Miller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B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013361120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1319323"/>
            <a:ext cx="5486400" cy="3760567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b="1" dirty="0" smtClean="0">
                <a:solidFill>
                  <a:srgbClr val="92D050"/>
                </a:solidFill>
              </a:rPr>
              <a:t>Leszek Miller</a:t>
            </a:r>
            <a:endParaRPr lang="pl-PL" b="1" dirty="0">
              <a:solidFill>
                <a:srgbClr val="92D050"/>
              </a:solidFill>
            </a:endParaRP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2304505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1369538"/>
            <a:ext cx="5486400" cy="3660136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85000" lnSpcReduction="10000"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Grzegorz Schetyna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Sławomir </a:t>
            </a:r>
            <a:r>
              <a:rPr lang="pl-PL" dirty="0" err="1"/>
              <a:t>Nitras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Zbigniew Ziobro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Dmitrij </a:t>
            </a:r>
            <a:r>
              <a:rPr lang="pl-PL" dirty="0" smtClean="0"/>
              <a:t>Miedwiediew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688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0919" y="273050"/>
            <a:ext cx="5305361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Małgorzata II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D</a:t>
            </a:r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730576737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0919" y="273050"/>
            <a:ext cx="5305361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b="1" dirty="0" smtClean="0">
                <a:solidFill>
                  <a:srgbClr val="92D050"/>
                </a:solidFill>
              </a:rPr>
              <a:t>Małgorzata II</a:t>
            </a:r>
            <a:endParaRPr lang="pl-PL" b="1" dirty="0">
              <a:solidFill>
                <a:srgbClr val="92D050"/>
              </a:solidFill>
            </a:endParaRP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74058748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1238459"/>
            <a:ext cx="5486400" cy="3922294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Marek </a:t>
            </a:r>
            <a:r>
              <a:rPr lang="pl-PL" dirty="0" err="1"/>
              <a:t>Migalski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B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3319716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1238459"/>
            <a:ext cx="5486400" cy="3922294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b="1" dirty="0" smtClean="0">
                <a:solidFill>
                  <a:srgbClr val="92D050"/>
                </a:solidFill>
              </a:rPr>
              <a:t>Marek </a:t>
            </a:r>
            <a:r>
              <a:rPr lang="pl-PL" b="1" dirty="0" err="1" smtClean="0">
                <a:solidFill>
                  <a:srgbClr val="92D050"/>
                </a:solidFill>
              </a:rPr>
              <a:t>Migalski</a:t>
            </a:r>
            <a:endParaRPr lang="pl-PL" b="1" dirty="0">
              <a:solidFill>
                <a:srgbClr val="92D050"/>
              </a:solidFill>
            </a:endParaRP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98707513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764704"/>
            <a:ext cx="4320480" cy="5012622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 err="1"/>
              <a:t>Mariano</a:t>
            </a:r>
            <a:r>
              <a:rPr lang="pl-PL" dirty="0"/>
              <a:t> </a:t>
            </a:r>
            <a:r>
              <a:rPr lang="pl-PL" dirty="0" err="1"/>
              <a:t>Rajoy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C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45003098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764704"/>
            <a:ext cx="4248472" cy="4929078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b="1" dirty="0" err="1" smtClean="0">
                <a:solidFill>
                  <a:srgbClr val="92D050"/>
                </a:solidFill>
              </a:rPr>
              <a:t>Mariano</a:t>
            </a:r>
            <a:r>
              <a:rPr lang="pl-PL" b="1" dirty="0" smtClean="0">
                <a:solidFill>
                  <a:srgbClr val="92D050"/>
                </a:solidFill>
              </a:rPr>
              <a:t> </a:t>
            </a:r>
            <a:r>
              <a:rPr lang="pl-PL" b="1" dirty="0" err="1" smtClean="0">
                <a:solidFill>
                  <a:srgbClr val="92D050"/>
                </a:solidFill>
              </a:rPr>
              <a:t>Rajoy</a:t>
            </a:r>
            <a:endParaRPr lang="pl-PL" b="1" dirty="0">
              <a:solidFill>
                <a:srgbClr val="92D050"/>
              </a:solidFill>
            </a:endParaRP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90310850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456406"/>
            <a:ext cx="5486400" cy="5486400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Mario Monti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D</a:t>
            </a:r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333411895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456406"/>
            <a:ext cx="5486400" cy="5486400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b="1" dirty="0" smtClean="0">
                <a:solidFill>
                  <a:srgbClr val="92D050"/>
                </a:solidFill>
              </a:rPr>
              <a:t>Mario Monti</a:t>
            </a:r>
            <a:endParaRPr lang="pl-PL" b="1" dirty="0">
              <a:solidFill>
                <a:srgbClr val="92D050"/>
              </a:solidFill>
            </a:endParaRP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023373221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3182" y="273050"/>
            <a:ext cx="4400836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Michael Higgins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B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216733361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3182" y="273050"/>
            <a:ext cx="4400836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b="1" dirty="0" smtClean="0">
                <a:solidFill>
                  <a:srgbClr val="92D050"/>
                </a:solidFill>
              </a:rPr>
              <a:t>Michael Higgins</a:t>
            </a:r>
            <a:endParaRPr lang="pl-PL" b="1" dirty="0">
              <a:solidFill>
                <a:srgbClr val="92D050"/>
              </a:solidFill>
            </a:endParaRP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229317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1369538"/>
            <a:ext cx="5486400" cy="3660136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85000" lnSpcReduction="10000"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b="1" dirty="0">
                <a:solidFill>
                  <a:srgbClr val="92D050"/>
                </a:solidFill>
              </a:rPr>
              <a:t>Grzegorz Schetyna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Sławomir </a:t>
            </a:r>
            <a:r>
              <a:rPr lang="pl-PL" dirty="0" err="1"/>
              <a:t>Nitras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Zbigniew Ziobro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Dmitrij Miedwiediew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342969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1373251"/>
            <a:ext cx="5486400" cy="3652710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Michał Kamiński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D</a:t>
            </a:r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740745196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1373251"/>
            <a:ext cx="5486400" cy="3652710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b="1" dirty="0" smtClean="0">
                <a:solidFill>
                  <a:srgbClr val="92D050"/>
                </a:solidFill>
              </a:rPr>
              <a:t>Michał Kamiński</a:t>
            </a:r>
            <a:endParaRPr lang="pl-PL" b="1" dirty="0">
              <a:solidFill>
                <a:srgbClr val="92D050"/>
              </a:solidFill>
            </a:endParaRP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30173521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Mikołaj Budzanowski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  <p:pic>
        <p:nvPicPr>
          <p:cNvPr id="7" name="Symbol zastępczy zawartości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0556" y="273050"/>
            <a:ext cx="4966088" cy="5853113"/>
          </a:xfrm>
        </p:spPr>
      </p:pic>
    </p:spTree>
    <p:extLst>
      <p:ext uri="{BB962C8B-B14F-4D97-AF65-F5344CB8AC3E}">
        <p14:creationId xmlns:p14="http://schemas.microsoft.com/office/powerpoint/2010/main" val="2190902775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0556" y="273050"/>
            <a:ext cx="4966088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b="1" dirty="0">
                <a:solidFill>
                  <a:srgbClr val="92D050"/>
                </a:solidFill>
              </a:rPr>
              <a:t>Mikołaj Budzanowski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B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02328075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1272133"/>
            <a:ext cx="5486400" cy="3854946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 err="1"/>
              <a:t>Mitt</a:t>
            </a:r>
            <a:r>
              <a:rPr lang="pl-PL" dirty="0"/>
              <a:t> </a:t>
            </a:r>
            <a:r>
              <a:rPr lang="pl-PL" dirty="0" err="1"/>
              <a:t>Romney</a:t>
            </a:r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447137111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1272133"/>
            <a:ext cx="5486400" cy="3854946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C</a:t>
            </a:r>
          </a:p>
          <a:p>
            <a:pPr marL="342900" indent="-342900">
              <a:buFont typeface="+mj-lt"/>
              <a:buAutoNum type="alphaUcPeriod"/>
            </a:pPr>
            <a:r>
              <a:rPr lang="pl-PL" b="1" dirty="0" err="1" smtClean="0">
                <a:solidFill>
                  <a:srgbClr val="92D050"/>
                </a:solidFill>
              </a:rPr>
              <a:t>Mitt</a:t>
            </a:r>
            <a:r>
              <a:rPr lang="pl-PL" b="1" dirty="0" smtClean="0">
                <a:solidFill>
                  <a:srgbClr val="92D050"/>
                </a:solidFill>
              </a:rPr>
              <a:t> </a:t>
            </a:r>
            <a:r>
              <a:rPr lang="pl-PL" b="1" dirty="0" err="1" smtClean="0">
                <a:solidFill>
                  <a:srgbClr val="92D050"/>
                </a:solidFill>
              </a:rPr>
              <a:t>Romney</a:t>
            </a:r>
            <a:endParaRPr lang="pl-PL" b="1" dirty="0">
              <a:solidFill>
                <a:srgbClr val="92D050"/>
              </a:solidFill>
            </a:endParaRP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178363346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010" y="273050"/>
            <a:ext cx="4097179" cy="5853113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 err="1"/>
              <a:t>Ólafur</a:t>
            </a:r>
            <a:r>
              <a:rPr lang="pl-PL" dirty="0"/>
              <a:t> Ragnar </a:t>
            </a:r>
            <a:r>
              <a:rPr lang="pl-PL" dirty="0" err="1"/>
              <a:t>Grímsson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C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018721840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375" y="627856"/>
            <a:ext cx="3600450" cy="5143500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b="1" dirty="0" err="1" smtClean="0">
                <a:solidFill>
                  <a:srgbClr val="92D050"/>
                </a:solidFill>
              </a:rPr>
              <a:t>Ólafur</a:t>
            </a:r>
            <a:r>
              <a:rPr lang="pl-PL" b="1" dirty="0" smtClean="0">
                <a:solidFill>
                  <a:srgbClr val="92D050"/>
                </a:solidFill>
              </a:rPr>
              <a:t> Ragnar </a:t>
            </a:r>
            <a:r>
              <a:rPr lang="pl-PL" b="1" dirty="0" err="1" smtClean="0">
                <a:solidFill>
                  <a:srgbClr val="92D050"/>
                </a:solidFill>
              </a:rPr>
              <a:t>Grímsson</a:t>
            </a:r>
            <a:endParaRPr lang="pl-PL" b="1" dirty="0" smtClean="0">
              <a:solidFill>
                <a:srgbClr val="92D050"/>
              </a:solidFill>
            </a:endParaRPr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C</a:t>
            </a:r>
            <a:endParaRPr lang="pl-PL" dirty="0"/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619314985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1370806"/>
            <a:ext cx="5486400" cy="3657600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Paweł Kowal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 smtClean="0"/>
              <a:t>D</a:t>
            </a:r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514993373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1370806"/>
            <a:ext cx="5486400" cy="3657600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Kto jest na zdjęciu?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pl-PL" dirty="0"/>
              <a:t>A</a:t>
            </a: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B</a:t>
            </a:r>
          </a:p>
          <a:p>
            <a:pPr marL="342900" indent="-342900">
              <a:buFont typeface="+mj-lt"/>
              <a:buAutoNum type="alphaUcPeriod"/>
            </a:pPr>
            <a:r>
              <a:rPr lang="pl-PL" b="1" dirty="0" smtClean="0">
                <a:solidFill>
                  <a:srgbClr val="92D050"/>
                </a:solidFill>
              </a:rPr>
              <a:t>Paweł Kowal</a:t>
            </a:r>
            <a:endParaRPr lang="pl-PL" b="1" dirty="0">
              <a:solidFill>
                <a:srgbClr val="92D050"/>
              </a:solidFill>
            </a:endParaRPr>
          </a:p>
          <a:p>
            <a:pPr marL="342900" indent="-342900">
              <a:buFont typeface="+mj-lt"/>
              <a:buAutoNum type="alphaUcPeriod"/>
            </a:pPr>
            <a:r>
              <a:rPr lang="pl-PL" dirty="0"/>
              <a:t>D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284256050"/>
      </p:ext>
    </p:extLst>
  </p:cSld>
  <p:clrMapOvr>
    <a:masterClrMapping/>
  </p:clrMapOvr>
</p:sld>
</file>

<file path=ppt/theme/theme1.xml><?xml version="1.0" encoding="utf-8"?>
<a:theme xmlns:a="http://schemas.openxmlformats.org/drawingml/2006/main" name="Strzecha">
  <a:themeElements>
    <a:clrScheme name="Strzecha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Średni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trzecha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381</TotalTime>
  <Words>1272</Words>
  <Application>Microsoft Office PowerPoint</Application>
  <PresentationFormat>Pokaz na ekranie (4:3)</PresentationFormat>
  <Paragraphs>614</Paragraphs>
  <Slides>124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124</vt:i4>
      </vt:variant>
    </vt:vector>
  </HeadingPairs>
  <TitlesOfParts>
    <vt:vector size="125" baseType="lpstr">
      <vt:lpstr>Strzecha</vt:lpstr>
      <vt:lpstr>Zgadnij kto to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Kto jest na zdjęciu?</vt:lpstr>
      <vt:lpstr>Koniec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Zgadnij kto to</dc:title>
  <dc:creator>Admin</dc:creator>
  <cp:lastModifiedBy>Admin</cp:lastModifiedBy>
  <cp:revision>21</cp:revision>
  <dcterms:created xsi:type="dcterms:W3CDTF">2012-10-17T12:15:24Z</dcterms:created>
  <dcterms:modified xsi:type="dcterms:W3CDTF">2012-10-19T20:18:47Z</dcterms:modified>
</cp:coreProperties>
</file>