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083675"/>
  <p:defaultText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66040" autoAdjust="0"/>
  </p:normalViewPr>
  <p:slideViewPr>
    <p:cSldViewPr>
      <p:cViewPr>
        <p:scale>
          <a:sx n="66" d="100"/>
          <a:sy n="66" d="100"/>
        </p:scale>
        <p:origin x="-234"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1D225E-C3A3-4174-9D2A-ABC90D1624AF}" type="doc">
      <dgm:prSet loTypeId="urn:microsoft.com/office/officeart/2005/8/layout/lProcess3" loCatId="process" qsTypeId="urn:microsoft.com/office/officeart/2005/8/quickstyle/simple5" qsCatId="simple" csTypeId="urn:microsoft.com/office/officeart/2005/8/colors/accent1_2" csCatId="accent1" phldr="1"/>
      <dgm:spPr/>
    </dgm:pt>
    <dgm:pt modelId="{229D5AB6-BD5C-4377-A4A2-43075BCB9EAA}">
      <dgm:prSet phldrT="[Tekst]"/>
      <dgm:spPr/>
      <dgm:t>
        <a:bodyPr/>
        <a:lstStyle/>
        <a:p>
          <a:r>
            <a:rPr lang="pl-PL" dirty="0" smtClean="0"/>
            <a:t>Faza kreatywności</a:t>
          </a:r>
          <a:endParaRPr lang="pl-PL" dirty="0"/>
        </a:p>
      </dgm:t>
    </dgm:pt>
    <dgm:pt modelId="{E21DAA6E-D863-4B78-A5B9-5DF4A0818AAB}" type="parTrans" cxnId="{13D25828-FBAC-4057-87CF-78C6BD2D24B0}">
      <dgm:prSet/>
      <dgm:spPr/>
      <dgm:t>
        <a:bodyPr/>
        <a:lstStyle/>
        <a:p>
          <a:endParaRPr lang="pl-PL"/>
        </a:p>
      </dgm:t>
    </dgm:pt>
    <dgm:pt modelId="{D1E4AEA7-6555-418F-A239-F5DEFFD29C8B}" type="sibTrans" cxnId="{13D25828-FBAC-4057-87CF-78C6BD2D24B0}">
      <dgm:prSet/>
      <dgm:spPr/>
      <dgm:t>
        <a:bodyPr/>
        <a:lstStyle/>
        <a:p>
          <a:endParaRPr lang="pl-PL"/>
        </a:p>
      </dgm:t>
    </dgm:pt>
    <dgm:pt modelId="{CFD223F1-69EE-4C77-8BF9-EF002360907A}">
      <dgm:prSet/>
      <dgm:spPr/>
      <dgm:t>
        <a:bodyPr/>
        <a:lstStyle/>
        <a:p>
          <a:r>
            <a:rPr lang="pl-PL" dirty="0" smtClean="0"/>
            <a:t>Faza formalizacji</a:t>
          </a:r>
        </a:p>
      </dgm:t>
    </dgm:pt>
    <dgm:pt modelId="{06B57F5F-B298-498A-A3C3-D48A452C08DD}" type="parTrans" cxnId="{01D959FA-0BFD-4C38-A866-2265563AC0A3}">
      <dgm:prSet/>
      <dgm:spPr/>
      <dgm:t>
        <a:bodyPr/>
        <a:lstStyle/>
        <a:p>
          <a:endParaRPr lang="pl-PL"/>
        </a:p>
      </dgm:t>
    </dgm:pt>
    <dgm:pt modelId="{015F67CD-E094-4A94-AC21-2051ED2152F2}" type="sibTrans" cxnId="{01D959FA-0BFD-4C38-A866-2265563AC0A3}">
      <dgm:prSet/>
      <dgm:spPr/>
      <dgm:t>
        <a:bodyPr/>
        <a:lstStyle/>
        <a:p>
          <a:endParaRPr lang="pl-PL"/>
        </a:p>
      </dgm:t>
    </dgm:pt>
    <dgm:pt modelId="{0638C6C9-2037-43D1-9F8B-8DE12CDC0A4A}">
      <dgm:prSet/>
      <dgm:spPr/>
      <dgm:t>
        <a:bodyPr/>
        <a:lstStyle/>
        <a:p>
          <a:r>
            <a:rPr lang="pl-PL" dirty="0" smtClean="0"/>
            <a:t>Faza delegowania uprawnień</a:t>
          </a:r>
        </a:p>
      </dgm:t>
    </dgm:pt>
    <dgm:pt modelId="{47176677-18C0-4BB8-8175-29E1C6D50DBB}" type="parTrans" cxnId="{84111278-C793-42E9-83D7-DCBF1E780884}">
      <dgm:prSet/>
      <dgm:spPr/>
      <dgm:t>
        <a:bodyPr/>
        <a:lstStyle/>
        <a:p>
          <a:endParaRPr lang="pl-PL"/>
        </a:p>
      </dgm:t>
    </dgm:pt>
    <dgm:pt modelId="{8EC693BB-D671-4285-ABA5-FA4C5E14AAC9}" type="sibTrans" cxnId="{84111278-C793-42E9-83D7-DCBF1E780884}">
      <dgm:prSet/>
      <dgm:spPr/>
      <dgm:t>
        <a:bodyPr/>
        <a:lstStyle/>
        <a:p>
          <a:endParaRPr lang="pl-PL"/>
        </a:p>
      </dgm:t>
    </dgm:pt>
    <dgm:pt modelId="{0D354619-6ED6-4C1C-806D-12445EAB1ACD}">
      <dgm:prSet/>
      <dgm:spPr/>
      <dgm:t>
        <a:bodyPr/>
        <a:lstStyle/>
        <a:p>
          <a:r>
            <a:rPr lang="pl-PL" dirty="0" smtClean="0"/>
            <a:t>Faza koordynacji</a:t>
          </a:r>
        </a:p>
      </dgm:t>
    </dgm:pt>
    <dgm:pt modelId="{3A540FD5-8199-459B-B95E-20ACE7FD9799}" type="parTrans" cxnId="{145E2EAA-A0E0-45E9-8747-87432CD3F0EB}">
      <dgm:prSet/>
      <dgm:spPr/>
      <dgm:t>
        <a:bodyPr/>
        <a:lstStyle/>
        <a:p>
          <a:endParaRPr lang="pl-PL"/>
        </a:p>
      </dgm:t>
    </dgm:pt>
    <dgm:pt modelId="{CF6B4254-8AEB-41B3-8772-ABB46689D06E}" type="sibTrans" cxnId="{145E2EAA-A0E0-45E9-8747-87432CD3F0EB}">
      <dgm:prSet/>
      <dgm:spPr/>
      <dgm:t>
        <a:bodyPr/>
        <a:lstStyle/>
        <a:p>
          <a:endParaRPr lang="pl-PL"/>
        </a:p>
      </dgm:t>
    </dgm:pt>
    <dgm:pt modelId="{ECDF35C8-DEE2-433B-B069-7A75567B54D5}">
      <dgm:prSet/>
      <dgm:spPr/>
      <dgm:t>
        <a:bodyPr/>
        <a:lstStyle/>
        <a:p>
          <a:r>
            <a:rPr lang="pl-PL" dirty="0" smtClean="0"/>
            <a:t>Faza współpracy</a:t>
          </a:r>
          <a:endParaRPr lang="pl-PL" dirty="0"/>
        </a:p>
      </dgm:t>
    </dgm:pt>
    <dgm:pt modelId="{60BF187D-994E-468A-AB44-F3A5650EFEBA}" type="parTrans" cxnId="{DD667288-3232-44F5-BA68-41C8EC83AB53}">
      <dgm:prSet/>
      <dgm:spPr/>
      <dgm:t>
        <a:bodyPr/>
        <a:lstStyle/>
        <a:p>
          <a:endParaRPr lang="pl-PL"/>
        </a:p>
      </dgm:t>
    </dgm:pt>
    <dgm:pt modelId="{294CE150-73ED-458D-9AF0-936CFA22AE7F}" type="sibTrans" cxnId="{DD667288-3232-44F5-BA68-41C8EC83AB53}">
      <dgm:prSet/>
      <dgm:spPr/>
      <dgm:t>
        <a:bodyPr/>
        <a:lstStyle/>
        <a:p>
          <a:endParaRPr lang="pl-PL"/>
        </a:p>
      </dgm:t>
    </dgm:pt>
    <dgm:pt modelId="{3D548ED2-7A89-418C-BF28-53382B4F6467}">
      <dgm:prSet phldrT="[Tekst]"/>
      <dgm:spPr/>
      <dgm:t>
        <a:bodyPr/>
        <a:lstStyle/>
        <a:p>
          <a:r>
            <a:rPr lang="pl-PL" dirty="0" smtClean="0"/>
            <a:t>Wzrost przez kreatywność</a:t>
          </a:r>
          <a:endParaRPr lang="pl-PL" dirty="0"/>
        </a:p>
      </dgm:t>
    </dgm:pt>
    <dgm:pt modelId="{1647391B-1499-491E-9ED5-BEFCD052999F}" type="parTrans" cxnId="{F69989C9-5150-4583-A6F5-F3374D95E9A0}">
      <dgm:prSet/>
      <dgm:spPr/>
      <dgm:t>
        <a:bodyPr/>
        <a:lstStyle/>
        <a:p>
          <a:endParaRPr lang="pl-PL"/>
        </a:p>
      </dgm:t>
    </dgm:pt>
    <dgm:pt modelId="{E4CE1FB3-AFC4-4BF9-A49C-728725503E18}" type="sibTrans" cxnId="{F69989C9-5150-4583-A6F5-F3374D95E9A0}">
      <dgm:prSet/>
      <dgm:spPr/>
      <dgm:t>
        <a:bodyPr/>
        <a:lstStyle/>
        <a:p>
          <a:endParaRPr lang="pl-PL"/>
        </a:p>
      </dgm:t>
    </dgm:pt>
    <dgm:pt modelId="{53AC3377-945A-466A-ACB8-4816BA79498F}">
      <dgm:prSet phldrT="[Tekst]"/>
      <dgm:spPr/>
      <dgm:t>
        <a:bodyPr/>
        <a:lstStyle/>
        <a:p>
          <a:r>
            <a:rPr lang="pl-PL" dirty="0" smtClean="0"/>
            <a:t>Kryzys przywództwa</a:t>
          </a:r>
          <a:endParaRPr lang="pl-PL" dirty="0"/>
        </a:p>
      </dgm:t>
    </dgm:pt>
    <dgm:pt modelId="{724229B3-CD43-44AC-BA6C-23A8F6822D41}" type="parTrans" cxnId="{A2FD64C5-0989-4260-8762-6F2A7386434C}">
      <dgm:prSet/>
      <dgm:spPr/>
      <dgm:t>
        <a:bodyPr/>
        <a:lstStyle/>
        <a:p>
          <a:endParaRPr lang="pl-PL"/>
        </a:p>
      </dgm:t>
    </dgm:pt>
    <dgm:pt modelId="{6FF36A77-91C0-437E-BE56-A23B3902B959}" type="sibTrans" cxnId="{A2FD64C5-0989-4260-8762-6F2A7386434C}">
      <dgm:prSet/>
      <dgm:spPr/>
      <dgm:t>
        <a:bodyPr/>
        <a:lstStyle/>
        <a:p>
          <a:endParaRPr lang="pl-PL"/>
        </a:p>
      </dgm:t>
    </dgm:pt>
    <dgm:pt modelId="{526A6BA8-1896-4543-AF2B-96CA56D9B287}">
      <dgm:prSet/>
      <dgm:spPr/>
      <dgm:t>
        <a:bodyPr/>
        <a:lstStyle/>
        <a:p>
          <a:r>
            <a:rPr lang="pl-PL" dirty="0" smtClean="0"/>
            <a:t>Wzrost przez formalizację</a:t>
          </a:r>
        </a:p>
      </dgm:t>
    </dgm:pt>
    <dgm:pt modelId="{C74E4302-2DDC-4206-A376-3C2F902F0CA0}" type="parTrans" cxnId="{82CD5179-0CF4-41A9-B061-2B62F9E2B2A1}">
      <dgm:prSet/>
      <dgm:spPr/>
      <dgm:t>
        <a:bodyPr/>
        <a:lstStyle/>
        <a:p>
          <a:endParaRPr lang="pl-PL"/>
        </a:p>
      </dgm:t>
    </dgm:pt>
    <dgm:pt modelId="{BBEC925D-7465-4CF6-99BC-3C35940EADB5}" type="sibTrans" cxnId="{82CD5179-0CF4-41A9-B061-2B62F9E2B2A1}">
      <dgm:prSet/>
      <dgm:spPr/>
      <dgm:t>
        <a:bodyPr/>
        <a:lstStyle/>
        <a:p>
          <a:endParaRPr lang="pl-PL"/>
        </a:p>
      </dgm:t>
    </dgm:pt>
    <dgm:pt modelId="{A5008DFA-FA2E-4B4C-9CCF-72F3589F17D2}">
      <dgm:prSet/>
      <dgm:spPr/>
      <dgm:t>
        <a:bodyPr/>
        <a:lstStyle/>
        <a:p>
          <a:r>
            <a:rPr lang="pl-PL" dirty="0" smtClean="0"/>
            <a:t>Kryzys autonomii</a:t>
          </a:r>
        </a:p>
      </dgm:t>
    </dgm:pt>
    <dgm:pt modelId="{F9B514A1-33A1-4A93-8E14-F477553A8A6D}" type="parTrans" cxnId="{EC39F213-BAE5-4593-8CF0-CE314BD0F3B3}">
      <dgm:prSet/>
      <dgm:spPr/>
      <dgm:t>
        <a:bodyPr/>
        <a:lstStyle/>
        <a:p>
          <a:endParaRPr lang="pl-PL"/>
        </a:p>
      </dgm:t>
    </dgm:pt>
    <dgm:pt modelId="{A3D2F151-1DCD-4013-8CD2-3B2CED81D620}" type="sibTrans" cxnId="{EC39F213-BAE5-4593-8CF0-CE314BD0F3B3}">
      <dgm:prSet/>
      <dgm:spPr/>
      <dgm:t>
        <a:bodyPr/>
        <a:lstStyle/>
        <a:p>
          <a:endParaRPr lang="pl-PL"/>
        </a:p>
      </dgm:t>
    </dgm:pt>
    <dgm:pt modelId="{7B0963F7-72E5-4259-AC92-C048DC8809FB}">
      <dgm:prSet/>
      <dgm:spPr/>
      <dgm:t>
        <a:bodyPr/>
        <a:lstStyle/>
        <a:p>
          <a:r>
            <a:rPr lang="pl-PL" dirty="0" smtClean="0"/>
            <a:t>Wzrost przez delegowanie uprawnień</a:t>
          </a:r>
        </a:p>
      </dgm:t>
    </dgm:pt>
    <dgm:pt modelId="{69E55D1E-D198-496C-80AB-2CDA8D39EE46}" type="parTrans" cxnId="{D7645B62-4764-4A1A-A931-9FEDD4209EB6}">
      <dgm:prSet/>
      <dgm:spPr/>
      <dgm:t>
        <a:bodyPr/>
        <a:lstStyle/>
        <a:p>
          <a:endParaRPr lang="pl-PL"/>
        </a:p>
      </dgm:t>
    </dgm:pt>
    <dgm:pt modelId="{93EB4F6F-F886-4D86-88E5-9C334EC8377D}" type="sibTrans" cxnId="{D7645B62-4764-4A1A-A931-9FEDD4209EB6}">
      <dgm:prSet/>
      <dgm:spPr/>
      <dgm:t>
        <a:bodyPr/>
        <a:lstStyle/>
        <a:p>
          <a:endParaRPr lang="pl-PL"/>
        </a:p>
      </dgm:t>
    </dgm:pt>
    <dgm:pt modelId="{506F3F75-9392-4379-BCF2-899B246D64C5}">
      <dgm:prSet/>
      <dgm:spPr/>
      <dgm:t>
        <a:bodyPr/>
        <a:lstStyle/>
        <a:p>
          <a:r>
            <a:rPr lang="pl-PL" dirty="0" smtClean="0"/>
            <a:t>Kryzys sterowania</a:t>
          </a:r>
        </a:p>
      </dgm:t>
    </dgm:pt>
    <dgm:pt modelId="{0B0ECDCA-651C-4176-BEE9-F6B451C1152F}" type="parTrans" cxnId="{C6D95541-39BA-4646-9938-33BBD0A6DB4D}">
      <dgm:prSet/>
      <dgm:spPr/>
      <dgm:t>
        <a:bodyPr/>
        <a:lstStyle/>
        <a:p>
          <a:endParaRPr lang="pl-PL"/>
        </a:p>
      </dgm:t>
    </dgm:pt>
    <dgm:pt modelId="{AE99C903-CB7E-421B-83D3-74CB6ECF098A}" type="sibTrans" cxnId="{C6D95541-39BA-4646-9938-33BBD0A6DB4D}">
      <dgm:prSet/>
      <dgm:spPr/>
      <dgm:t>
        <a:bodyPr/>
        <a:lstStyle/>
        <a:p>
          <a:endParaRPr lang="pl-PL"/>
        </a:p>
      </dgm:t>
    </dgm:pt>
    <dgm:pt modelId="{C5B3CEF7-8F8D-4BEF-BBB7-BF0F1091F73A}">
      <dgm:prSet/>
      <dgm:spPr/>
      <dgm:t>
        <a:bodyPr/>
        <a:lstStyle/>
        <a:p>
          <a:r>
            <a:rPr lang="pl-PL" dirty="0" smtClean="0"/>
            <a:t>Wzrost przez koordynację</a:t>
          </a:r>
        </a:p>
      </dgm:t>
    </dgm:pt>
    <dgm:pt modelId="{02F3F0D4-C6FB-4778-AB35-A1F690A7174D}" type="parTrans" cxnId="{D1FC5048-4FCA-4DE4-BF0C-866817806418}">
      <dgm:prSet/>
      <dgm:spPr/>
      <dgm:t>
        <a:bodyPr/>
        <a:lstStyle/>
        <a:p>
          <a:endParaRPr lang="pl-PL"/>
        </a:p>
      </dgm:t>
    </dgm:pt>
    <dgm:pt modelId="{0A1185B3-ACFB-4829-B082-4BC9628B3C54}" type="sibTrans" cxnId="{D1FC5048-4FCA-4DE4-BF0C-866817806418}">
      <dgm:prSet/>
      <dgm:spPr/>
      <dgm:t>
        <a:bodyPr/>
        <a:lstStyle/>
        <a:p>
          <a:endParaRPr lang="pl-PL"/>
        </a:p>
      </dgm:t>
    </dgm:pt>
    <dgm:pt modelId="{C56DE9B1-FF62-4B38-9CFB-FDB6E19FC0F1}">
      <dgm:prSet/>
      <dgm:spPr/>
      <dgm:t>
        <a:bodyPr/>
        <a:lstStyle/>
        <a:p>
          <a:r>
            <a:rPr lang="pl-PL" dirty="0" smtClean="0"/>
            <a:t>Kryzys złożoności</a:t>
          </a:r>
        </a:p>
      </dgm:t>
    </dgm:pt>
    <dgm:pt modelId="{39D7F0F0-5C98-4FE2-9260-D1CA27A06FD0}" type="parTrans" cxnId="{9EC3BAFC-62BA-4C50-8FC3-A453CA054C0C}">
      <dgm:prSet/>
      <dgm:spPr/>
      <dgm:t>
        <a:bodyPr/>
        <a:lstStyle/>
        <a:p>
          <a:endParaRPr lang="pl-PL"/>
        </a:p>
      </dgm:t>
    </dgm:pt>
    <dgm:pt modelId="{9E521912-CE30-4F04-BE26-74594DA65F9C}" type="sibTrans" cxnId="{9EC3BAFC-62BA-4C50-8FC3-A453CA054C0C}">
      <dgm:prSet/>
      <dgm:spPr/>
      <dgm:t>
        <a:bodyPr/>
        <a:lstStyle/>
        <a:p>
          <a:endParaRPr lang="pl-PL"/>
        </a:p>
      </dgm:t>
    </dgm:pt>
    <dgm:pt modelId="{58CA1B8B-244B-48C6-925D-7134EE484D53}">
      <dgm:prSet/>
      <dgm:spPr/>
      <dgm:t>
        <a:bodyPr/>
        <a:lstStyle/>
        <a:p>
          <a:r>
            <a:rPr lang="pl-PL" dirty="0" smtClean="0"/>
            <a:t>Wzrost przez współpracę</a:t>
          </a:r>
          <a:endParaRPr lang="pl-PL" dirty="0"/>
        </a:p>
      </dgm:t>
    </dgm:pt>
    <dgm:pt modelId="{2CC6DAC2-88C2-442F-9E25-5DFFBA7CA76B}" type="parTrans" cxnId="{A4D17938-5352-4D23-8765-94AB58AD780D}">
      <dgm:prSet/>
      <dgm:spPr/>
      <dgm:t>
        <a:bodyPr/>
        <a:lstStyle/>
        <a:p>
          <a:endParaRPr lang="pl-PL"/>
        </a:p>
      </dgm:t>
    </dgm:pt>
    <dgm:pt modelId="{3418D63A-9738-4FF1-8670-D478102ABE53}" type="sibTrans" cxnId="{A4D17938-5352-4D23-8765-94AB58AD780D}">
      <dgm:prSet/>
      <dgm:spPr/>
      <dgm:t>
        <a:bodyPr/>
        <a:lstStyle/>
        <a:p>
          <a:endParaRPr lang="pl-PL"/>
        </a:p>
      </dgm:t>
    </dgm:pt>
    <dgm:pt modelId="{C4CB35C3-69E6-43F9-8CCE-2D64D838DF53}">
      <dgm:prSet/>
      <dgm:spPr/>
      <dgm:t>
        <a:bodyPr/>
        <a:lstStyle/>
        <a:p>
          <a:r>
            <a:rPr lang="pl-PL" dirty="0" smtClean="0"/>
            <a:t>Kryzys X</a:t>
          </a:r>
          <a:endParaRPr lang="pl-PL" dirty="0"/>
        </a:p>
      </dgm:t>
    </dgm:pt>
    <dgm:pt modelId="{989802B3-BED4-4D25-89F9-F6289CE0AC0F}" type="parTrans" cxnId="{12CEDAFA-42EC-472B-96C8-55E768BC7444}">
      <dgm:prSet/>
      <dgm:spPr/>
      <dgm:t>
        <a:bodyPr/>
        <a:lstStyle/>
        <a:p>
          <a:endParaRPr lang="pl-PL"/>
        </a:p>
      </dgm:t>
    </dgm:pt>
    <dgm:pt modelId="{CD47520B-A325-46D9-AC57-40518EAD49F2}" type="sibTrans" cxnId="{12CEDAFA-42EC-472B-96C8-55E768BC7444}">
      <dgm:prSet/>
      <dgm:spPr/>
      <dgm:t>
        <a:bodyPr/>
        <a:lstStyle/>
        <a:p>
          <a:endParaRPr lang="pl-PL"/>
        </a:p>
      </dgm:t>
    </dgm:pt>
    <dgm:pt modelId="{7258BC07-C6A4-467E-8250-B1C6A9177E91}" type="pres">
      <dgm:prSet presAssocID="{BE1D225E-C3A3-4174-9D2A-ABC90D1624AF}" presName="Name0" presStyleCnt="0">
        <dgm:presLayoutVars>
          <dgm:chPref val="3"/>
          <dgm:dir/>
          <dgm:animLvl val="lvl"/>
          <dgm:resizeHandles/>
        </dgm:presLayoutVars>
      </dgm:prSet>
      <dgm:spPr/>
    </dgm:pt>
    <dgm:pt modelId="{35BEE005-8A58-4E0F-AF3B-D1D98B61B083}" type="pres">
      <dgm:prSet presAssocID="{229D5AB6-BD5C-4377-A4A2-43075BCB9EAA}" presName="horFlow" presStyleCnt="0"/>
      <dgm:spPr/>
    </dgm:pt>
    <dgm:pt modelId="{0B042500-4B37-4D4F-9E3A-097A3514D969}" type="pres">
      <dgm:prSet presAssocID="{229D5AB6-BD5C-4377-A4A2-43075BCB9EAA}" presName="bigChev" presStyleLbl="node1" presStyleIdx="0" presStyleCnt="5"/>
      <dgm:spPr/>
      <dgm:t>
        <a:bodyPr/>
        <a:lstStyle/>
        <a:p>
          <a:endParaRPr lang="pl-PL"/>
        </a:p>
      </dgm:t>
    </dgm:pt>
    <dgm:pt modelId="{3A2F4259-190D-4E00-87D9-E28FCE18B54C}" type="pres">
      <dgm:prSet presAssocID="{1647391B-1499-491E-9ED5-BEFCD052999F}" presName="parTrans" presStyleCnt="0"/>
      <dgm:spPr/>
    </dgm:pt>
    <dgm:pt modelId="{5190D3DA-3312-44DC-BE35-51A68F251A86}" type="pres">
      <dgm:prSet presAssocID="{3D548ED2-7A89-418C-BF28-53382B4F6467}" presName="node" presStyleLbl="alignAccFollowNode1" presStyleIdx="0" presStyleCnt="10">
        <dgm:presLayoutVars>
          <dgm:bulletEnabled val="1"/>
        </dgm:presLayoutVars>
      </dgm:prSet>
      <dgm:spPr/>
      <dgm:t>
        <a:bodyPr/>
        <a:lstStyle/>
        <a:p>
          <a:endParaRPr lang="pl-PL"/>
        </a:p>
      </dgm:t>
    </dgm:pt>
    <dgm:pt modelId="{DCA66160-1751-41D7-9DA7-14F15EE06148}" type="pres">
      <dgm:prSet presAssocID="{E4CE1FB3-AFC4-4BF9-A49C-728725503E18}" presName="sibTrans" presStyleCnt="0"/>
      <dgm:spPr/>
    </dgm:pt>
    <dgm:pt modelId="{A4CC42C6-1C2C-4AC7-927F-D9BF3FAD543D}" type="pres">
      <dgm:prSet presAssocID="{53AC3377-945A-466A-ACB8-4816BA79498F}" presName="node" presStyleLbl="alignAccFollowNode1" presStyleIdx="1" presStyleCnt="10">
        <dgm:presLayoutVars>
          <dgm:bulletEnabled val="1"/>
        </dgm:presLayoutVars>
      </dgm:prSet>
      <dgm:spPr/>
      <dgm:t>
        <a:bodyPr/>
        <a:lstStyle/>
        <a:p>
          <a:endParaRPr lang="pl-PL"/>
        </a:p>
      </dgm:t>
    </dgm:pt>
    <dgm:pt modelId="{F8325BBE-31B8-462D-BF6D-5B9CFE117F43}" type="pres">
      <dgm:prSet presAssocID="{229D5AB6-BD5C-4377-A4A2-43075BCB9EAA}" presName="vSp" presStyleCnt="0"/>
      <dgm:spPr/>
    </dgm:pt>
    <dgm:pt modelId="{6637398C-84A3-47F5-8EDA-B9C5449227A3}" type="pres">
      <dgm:prSet presAssocID="{CFD223F1-69EE-4C77-8BF9-EF002360907A}" presName="horFlow" presStyleCnt="0"/>
      <dgm:spPr/>
    </dgm:pt>
    <dgm:pt modelId="{D71D173E-5419-4BEE-B7DA-4C31818CCCC8}" type="pres">
      <dgm:prSet presAssocID="{CFD223F1-69EE-4C77-8BF9-EF002360907A}" presName="bigChev" presStyleLbl="node1" presStyleIdx="1" presStyleCnt="5"/>
      <dgm:spPr/>
      <dgm:t>
        <a:bodyPr/>
        <a:lstStyle/>
        <a:p>
          <a:endParaRPr lang="pl-PL"/>
        </a:p>
      </dgm:t>
    </dgm:pt>
    <dgm:pt modelId="{F10F2819-3495-42B5-A81D-D52B3E111802}" type="pres">
      <dgm:prSet presAssocID="{C74E4302-2DDC-4206-A376-3C2F902F0CA0}" presName="parTrans" presStyleCnt="0"/>
      <dgm:spPr/>
    </dgm:pt>
    <dgm:pt modelId="{8F99F99C-B90F-465C-AFD5-E0BBD9FACBEE}" type="pres">
      <dgm:prSet presAssocID="{526A6BA8-1896-4543-AF2B-96CA56D9B287}" presName="node" presStyleLbl="alignAccFollowNode1" presStyleIdx="2" presStyleCnt="10">
        <dgm:presLayoutVars>
          <dgm:bulletEnabled val="1"/>
        </dgm:presLayoutVars>
      </dgm:prSet>
      <dgm:spPr/>
      <dgm:t>
        <a:bodyPr/>
        <a:lstStyle/>
        <a:p>
          <a:endParaRPr lang="pl-PL"/>
        </a:p>
      </dgm:t>
    </dgm:pt>
    <dgm:pt modelId="{4D84F9DC-CAE5-4678-880E-814B4C7C5A65}" type="pres">
      <dgm:prSet presAssocID="{BBEC925D-7465-4CF6-99BC-3C35940EADB5}" presName="sibTrans" presStyleCnt="0"/>
      <dgm:spPr/>
    </dgm:pt>
    <dgm:pt modelId="{6F68F4C3-91B8-4FEF-8DCA-62D8E5EE25FA}" type="pres">
      <dgm:prSet presAssocID="{A5008DFA-FA2E-4B4C-9CCF-72F3589F17D2}" presName="node" presStyleLbl="alignAccFollowNode1" presStyleIdx="3" presStyleCnt="10">
        <dgm:presLayoutVars>
          <dgm:bulletEnabled val="1"/>
        </dgm:presLayoutVars>
      </dgm:prSet>
      <dgm:spPr/>
      <dgm:t>
        <a:bodyPr/>
        <a:lstStyle/>
        <a:p>
          <a:endParaRPr lang="pl-PL"/>
        </a:p>
      </dgm:t>
    </dgm:pt>
    <dgm:pt modelId="{E1CAA8AB-8763-4B22-991C-7A9AAE8F1355}" type="pres">
      <dgm:prSet presAssocID="{CFD223F1-69EE-4C77-8BF9-EF002360907A}" presName="vSp" presStyleCnt="0"/>
      <dgm:spPr/>
    </dgm:pt>
    <dgm:pt modelId="{00529F86-A79A-4CA0-A395-236C95121775}" type="pres">
      <dgm:prSet presAssocID="{0638C6C9-2037-43D1-9F8B-8DE12CDC0A4A}" presName="horFlow" presStyleCnt="0"/>
      <dgm:spPr/>
    </dgm:pt>
    <dgm:pt modelId="{0E6D9F79-F3D2-487E-A874-20E27B065C18}" type="pres">
      <dgm:prSet presAssocID="{0638C6C9-2037-43D1-9F8B-8DE12CDC0A4A}" presName="bigChev" presStyleLbl="node1" presStyleIdx="2" presStyleCnt="5"/>
      <dgm:spPr/>
      <dgm:t>
        <a:bodyPr/>
        <a:lstStyle/>
        <a:p>
          <a:endParaRPr lang="pl-PL"/>
        </a:p>
      </dgm:t>
    </dgm:pt>
    <dgm:pt modelId="{18E317AD-482F-4FF4-9510-62FBC5407ACD}" type="pres">
      <dgm:prSet presAssocID="{69E55D1E-D198-496C-80AB-2CDA8D39EE46}" presName="parTrans" presStyleCnt="0"/>
      <dgm:spPr/>
    </dgm:pt>
    <dgm:pt modelId="{753E3E22-B3A3-4630-A0D5-B746FAF8F9B3}" type="pres">
      <dgm:prSet presAssocID="{7B0963F7-72E5-4259-AC92-C048DC8809FB}" presName="node" presStyleLbl="alignAccFollowNode1" presStyleIdx="4" presStyleCnt="10">
        <dgm:presLayoutVars>
          <dgm:bulletEnabled val="1"/>
        </dgm:presLayoutVars>
      </dgm:prSet>
      <dgm:spPr/>
      <dgm:t>
        <a:bodyPr/>
        <a:lstStyle/>
        <a:p>
          <a:endParaRPr lang="pl-PL"/>
        </a:p>
      </dgm:t>
    </dgm:pt>
    <dgm:pt modelId="{B2642EE1-C77F-4D64-9DE0-2EDFAAC4C189}" type="pres">
      <dgm:prSet presAssocID="{93EB4F6F-F886-4D86-88E5-9C334EC8377D}" presName="sibTrans" presStyleCnt="0"/>
      <dgm:spPr/>
    </dgm:pt>
    <dgm:pt modelId="{576A49DC-3350-49FF-898F-4D89DEDD4DDA}" type="pres">
      <dgm:prSet presAssocID="{506F3F75-9392-4379-BCF2-899B246D64C5}" presName="node" presStyleLbl="alignAccFollowNode1" presStyleIdx="5" presStyleCnt="10">
        <dgm:presLayoutVars>
          <dgm:bulletEnabled val="1"/>
        </dgm:presLayoutVars>
      </dgm:prSet>
      <dgm:spPr/>
      <dgm:t>
        <a:bodyPr/>
        <a:lstStyle/>
        <a:p>
          <a:endParaRPr lang="pl-PL"/>
        </a:p>
      </dgm:t>
    </dgm:pt>
    <dgm:pt modelId="{086BD691-B6B1-4CC4-A2B8-9C96160E4D11}" type="pres">
      <dgm:prSet presAssocID="{0638C6C9-2037-43D1-9F8B-8DE12CDC0A4A}" presName="vSp" presStyleCnt="0"/>
      <dgm:spPr/>
    </dgm:pt>
    <dgm:pt modelId="{18388D62-CFCC-4988-B4A9-B132CF50509C}" type="pres">
      <dgm:prSet presAssocID="{0D354619-6ED6-4C1C-806D-12445EAB1ACD}" presName="horFlow" presStyleCnt="0"/>
      <dgm:spPr/>
    </dgm:pt>
    <dgm:pt modelId="{CE9A3B7F-04E0-4AC6-BC92-90FAE166D231}" type="pres">
      <dgm:prSet presAssocID="{0D354619-6ED6-4C1C-806D-12445EAB1ACD}" presName="bigChev" presStyleLbl="node1" presStyleIdx="3" presStyleCnt="5"/>
      <dgm:spPr/>
      <dgm:t>
        <a:bodyPr/>
        <a:lstStyle/>
        <a:p>
          <a:endParaRPr lang="pl-PL"/>
        </a:p>
      </dgm:t>
    </dgm:pt>
    <dgm:pt modelId="{2F8DBF43-498E-45D1-A53A-6B423E6FFB14}" type="pres">
      <dgm:prSet presAssocID="{02F3F0D4-C6FB-4778-AB35-A1F690A7174D}" presName="parTrans" presStyleCnt="0"/>
      <dgm:spPr/>
    </dgm:pt>
    <dgm:pt modelId="{347B809C-E05A-4D41-834A-1F4C6D660F9E}" type="pres">
      <dgm:prSet presAssocID="{C5B3CEF7-8F8D-4BEF-BBB7-BF0F1091F73A}" presName="node" presStyleLbl="alignAccFollowNode1" presStyleIdx="6" presStyleCnt="10">
        <dgm:presLayoutVars>
          <dgm:bulletEnabled val="1"/>
        </dgm:presLayoutVars>
      </dgm:prSet>
      <dgm:spPr/>
      <dgm:t>
        <a:bodyPr/>
        <a:lstStyle/>
        <a:p>
          <a:endParaRPr lang="pl-PL"/>
        </a:p>
      </dgm:t>
    </dgm:pt>
    <dgm:pt modelId="{7EF0DAC7-7632-477B-960B-3FEE4C3ABE8C}" type="pres">
      <dgm:prSet presAssocID="{0A1185B3-ACFB-4829-B082-4BC9628B3C54}" presName="sibTrans" presStyleCnt="0"/>
      <dgm:spPr/>
    </dgm:pt>
    <dgm:pt modelId="{D6503798-E0FE-4AA4-8946-347762E59E52}" type="pres">
      <dgm:prSet presAssocID="{C56DE9B1-FF62-4B38-9CFB-FDB6E19FC0F1}" presName="node" presStyleLbl="alignAccFollowNode1" presStyleIdx="7" presStyleCnt="10">
        <dgm:presLayoutVars>
          <dgm:bulletEnabled val="1"/>
        </dgm:presLayoutVars>
      </dgm:prSet>
      <dgm:spPr/>
      <dgm:t>
        <a:bodyPr/>
        <a:lstStyle/>
        <a:p>
          <a:endParaRPr lang="pl-PL"/>
        </a:p>
      </dgm:t>
    </dgm:pt>
    <dgm:pt modelId="{46C0C103-1280-484D-BEE6-33621EB80F5C}" type="pres">
      <dgm:prSet presAssocID="{0D354619-6ED6-4C1C-806D-12445EAB1ACD}" presName="vSp" presStyleCnt="0"/>
      <dgm:spPr/>
    </dgm:pt>
    <dgm:pt modelId="{2A529265-ECA5-413A-995D-BF63A066F7CA}" type="pres">
      <dgm:prSet presAssocID="{ECDF35C8-DEE2-433B-B069-7A75567B54D5}" presName="horFlow" presStyleCnt="0"/>
      <dgm:spPr/>
    </dgm:pt>
    <dgm:pt modelId="{7F0D2681-9F94-4A34-9ABE-0BC3FE70C870}" type="pres">
      <dgm:prSet presAssocID="{ECDF35C8-DEE2-433B-B069-7A75567B54D5}" presName="bigChev" presStyleLbl="node1" presStyleIdx="4" presStyleCnt="5"/>
      <dgm:spPr/>
      <dgm:t>
        <a:bodyPr/>
        <a:lstStyle/>
        <a:p>
          <a:endParaRPr lang="pl-PL"/>
        </a:p>
      </dgm:t>
    </dgm:pt>
    <dgm:pt modelId="{B1905FA9-4641-4FE3-8E54-52AB292557AB}" type="pres">
      <dgm:prSet presAssocID="{2CC6DAC2-88C2-442F-9E25-5DFFBA7CA76B}" presName="parTrans" presStyleCnt="0"/>
      <dgm:spPr/>
    </dgm:pt>
    <dgm:pt modelId="{D77581B7-4783-4263-BEF1-77A7BFD2496A}" type="pres">
      <dgm:prSet presAssocID="{58CA1B8B-244B-48C6-925D-7134EE484D53}" presName="node" presStyleLbl="alignAccFollowNode1" presStyleIdx="8" presStyleCnt="10">
        <dgm:presLayoutVars>
          <dgm:bulletEnabled val="1"/>
        </dgm:presLayoutVars>
      </dgm:prSet>
      <dgm:spPr/>
      <dgm:t>
        <a:bodyPr/>
        <a:lstStyle/>
        <a:p>
          <a:endParaRPr lang="pl-PL"/>
        </a:p>
      </dgm:t>
    </dgm:pt>
    <dgm:pt modelId="{3E6C03DE-71AA-484A-B3F6-F8EC97F936B8}" type="pres">
      <dgm:prSet presAssocID="{3418D63A-9738-4FF1-8670-D478102ABE53}" presName="sibTrans" presStyleCnt="0"/>
      <dgm:spPr/>
    </dgm:pt>
    <dgm:pt modelId="{F72F5BF8-41AC-4B35-A5DB-8A801343EF0E}" type="pres">
      <dgm:prSet presAssocID="{C4CB35C3-69E6-43F9-8CCE-2D64D838DF53}" presName="node" presStyleLbl="alignAccFollowNode1" presStyleIdx="9" presStyleCnt="10">
        <dgm:presLayoutVars>
          <dgm:bulletEnabled val="1"/>
        </dgm:presLayoutVars>
      </dgm:prSet>
      <dgm:spPr/>
      <dgm:t>
        <a:bodyPr/>
        <a:lstStyle/>
        <a:p>
          <a:endParaRPr lang="pl-PL"/>
        </a:p>
      </dgm:t>
    </dgm:pt>
  </dgm:ptLst>
  <dgm:cxnLst>
    <dgm:cxn modelId="{01D959FA-0BFD-4C38-A866-2265563AC0A3}" srcId="{BE1D225E-C3A3-4174-9D2A-ABC90D1624AF}" destId="{CFD223F1-69EE-4C77-8BF9-EF002360907A}" srcOrd="1" destOrd="0" parTransId="{06B57F5F-B298-498A-A3C3-D48A452C08DD}" sibTransId="{015F67CD-E094-4A94-AC21-2051ED2152F2}"/>
    <dgm:cxn modelId="{9EC3BAFC-62BA-4C50-8FC3-A453CA054C0C}" srcId="{0D354619-6ED6-4C1C-806D-12445EAB1ACD}" destId="{C56DE9B1-FF62-4B38-9CFB-FDB6E19FC0F1}" srcOrd="1" destOrd="0" parTransId="{39D7F0F0-5C98-4FE2-9260-D1CA27A06FD0}" sibTransId="{9E521912-CE30-4F04-BE26-74594DA65F9C}"/>
    <dgm:cxn modelId="{2E4DCDEE-02EE-446D-AF4E-CACE01853918}" type="presOf" srcId="{A5008DFA-FA2E-4B4C-9CCF-72F3589F17D2}" destId="{6F68F4C3-91B8-4FEF-8DCA-62D8E5EE25FA}" srcOrd="0" destOrd="0" presId="urn:microsoft.com/office/officeart/2005/8/layout/lProcess3"/>
    <dgm:cxn modelId="{9C01C273-3FC7-4CD3-AFDE-EA18309E798F}" type="presOf" srcId="{ECDF35C8-DEE2-433B-B069-7A75567B54D5}" destId="{7F0D2681-9F94-4A34-9ABE-0BC3FE70C870}" srcOrd="0" destOrd="0" presId="urn:microsoft.com/office/officeart/2005/8/layout/lProcess3"/>
    <dgm:cxn modelId="{F69989C9-5150-4583-A6F5-F3374D95E9A0}" srcId="{229D5AB6-BD5C-4377-A4A2-43075BCB9EAA}" destId="{3D548ED2-7A89-418C-BF28-53382B4F6467}" srcOrd="0" destOrd="0" parTransId="{1647391B-1499-491E-9ED5-BEFCD052999F}" sibTransId="{E4CE1FB3-AFC4-4BF9-A49C-728725503E18}"/>
    <dgm:cxn modelId="{DD667288-3232-44F5-BA68-41C8EC83AB53}" srcId="{BE1D225E-C3A3-4174-9D2A-ABC90D1624AF}" destId="{ECDF35C8-DEE2-433B-B069-7A75567B54D5}" srcOrd="4" destOrd="0" parTransId="{60BF187D-994E-468A-AB44-F3A5650EFEBA}" sibTransId="{294CE150-73ED-458D-9AF0-936CFA22AE7F}"/>
    <dgm:cxn modelId="{EC39F213-BAE5-4593-8CF0-CE314BD0F3B3}" srcId="{CFD223F1-69EE-4C77-8BF9-EF002360907A}" destId="{A5008DFA-FA2E-4B4C-9CCF-72F3589F17D2}" srcOrd="1" destOrd="0" parTransId="{F9B514A1-33A1-4A93-8E14-F477553A8A6D}" sibTransId="{A3D2F151-1DCD-4013-8CD2-3B2CED81D620}"/>
    <dgm:cxn modelId="{CDD54F5A-AEA5-4921-999E-66BB95AB2DAD}" type="presOf" srcId="{BE1D225E-C3A3-4174-9D2A-ABC90D1624AF}" destId="{7258BC07-C6A4-467E-8250-B1C6A9177E91}" srcOrd="0" destOrd="0" presId="urn:microsoft.com/office/officeart/2005/8/layout/lProcess3"/>
    <dgm:cxn modelId="{84111278-C793-42E9-83D7-DCBF1E780884}" srcId="{BE1D225E-C3A3-4174-9D2A-ABC90D1624AF}" destId="{0638C6C9-2037-43D1-9F8B-8DE12CDC0A4A}" srcOrd="2" destOrd="0" parTransId="{47176677-18C0-4BB8-8175-29E1C6D50DBB}" sibTransId="{8EC693BB-D671-4285-ABA5-FA4C5E14AAC9}"/>
    <dgm:cxn modelId="{71B7A38A-F1AA-48DD-A107-256E87F8F532}" type="presOf" srcId="{C56DE9B1-FF62-4B38-9CFB-FDB6E19FC0F1}" destId="{D6503798-E0FE-4AA4-8946-347762E59E52}" srcOrd="0" destOrd="0" presId="urn:microsoft.com/office/officeart/2005/8/layout/lProcess3"/>
    <dgm:cxn modelId="{961D6A3C-7028-4033-8ABF-3126B7AD234D}" type="presOf" srcId="{C4CB35C3-69E6-43F9-8CCE-2D64D838DF53}" destId="{F72F5BF8-41AC-4B35-A5DB-8A801343EF0E}" srcOrd="0" destOrd="0" presId="urn:microsoft.com/office/officeart/2005/8/layout/lProcess3"/>
    <dgm:cxn modelId="{145E2EAA-A0E0-45E9-8747-87432CD3F0EB}" srcId="{BE1D225E-C3A3-4174-9D2A-ABC90D1624AF}" destId="{0D354619-6ED6-4C1C-806D-12445EAB1ACD}" srcOrd="3" destOrd="0" parTransId="{3A540FD5-8199-459B-B95E-20ACE7FD9799}" sibTransId="{CF6B4254-8AEB-41B3-8772-ABB46689D06E}"/>
    <dgm:cxn modelId="{F2707877-34B2-47B4-ADF6-142FA507480D}" type="presOf" srcId="{C5B3CEF7-8F8D-4BEF-BBB7-BF0F1091F73A}" destId="{347B809C-E05A-4D41-834A-1F4C6D660F9E}" srcOrd="0" destOrd="0" presId="urn:microsoft.com/office/officeart/2005/8/layout/lProcess3"/>
    <dgm:cxn modelId="{DD092F5C-9984-4B62-8C18-5B4055EA9930}" type="presOf" srcId="{0D354619-6ED6-4C1C-806D-12445EAB1ACD}" destId="{CE9A3B7F-04E0-4AC6-BC92-90FAE166D231}" srcOrd="0" destOrd="0" presId="urn:microsoft.com/office/officeart/2005/8/layout/lProcess3"/>
    <dgm:cxn modelId="{A5268379-D03A-4BCC-BA98-41B1D5AA0CAB}" type="presOf" srcId="{58CA1B8B-244B-48C6-925D-7134EE484D53}" destId="{D77581B7-4783-4263-BEF1-77A7BFD2496A}" srcOrd="0" destOrd="0" presId="urn:microsoft.com/office/officeart/2005/8/layout/lProcess3"/>
    <dgm:cxn modelId="{75B79964-CF68-49F1-B527-EBE5D0F23F13}" type="presOf" srcId="{3D548ED2-7A89-418C-BF28-53382B4F6467}" destId="{5190D3DA-3312-44DC-BE35-51A68F251A86}" srcOrd="0" destOrd="0" presId="urn:microsoft.com/office/officeart/2005/8/layout/lProcess3"/>
    <dgm:cxn modelId="{BA703C6D-E5BF-47CC-8324-8975DC67244A}" type="presOf" srcId="{229D5AB6-BD5C-4377-A4A2-43075BCB9EAA}" destId="{0B042500-4B37-4D4F-9E3A-097A3514D969}" srcOrd="0" destOrd="0" presId="urn:microsoft.com/office/officeart/2005/8/layout/lProcess3"/>
    <dgm:cxn modelId="{D1FC5048-4FCA-4DE4-BF0C-866817806418}" srcId="{0D354619-6ED6-4C1C-806D-12445EAB1ACD}" destId="{C5B3CEF7-8F8D-4BEF-BBB7-BF0F1091F73A}" srcOrd="0" destOrd="0" parTransId="{02F3F0D4-C6FB-4778-AB35-A1F690A7174D}" sibTransId="{0A1185B3-ACFB-4829-B082-4BC9628B3C54}"/>
    <dgm:cxn modelId="{BEB226E1-CD9B-41D1-B309-53326A23D563}" type="presOf" srcId="{0638C6C9-2037-43D1-9F8B-8DE12CDC0A4A}" destId="{0E6D9F79-F3D2-487E-A874-20E27B065C18}" srcOrd="0" destOrd="0" presId="urn:microsoft.com/office/officeart/2005/8/layout/lProcess3"/>
    <dgm:cxn modelId="{82CD5179-0CF4-41A9-B061-2B62F9E2B2A1}" srcId="{CFD223F1-69EE-4C77-8BF9-EF002360907A}" destId="{526A6BA8-1896-4543-AF2B-96CA56D9B287}" srcOrd="0" destOrd="0" parTransId="{C74E4302-2DDC-4206-A376-3C2F902F0CA0}" sibTransId="{BBEC925D-7465-4CF6-99BC-3C35940EADB5}"/>
    <dgm:cxn modelId="{12CEDAFA-42EC-472B-96C8-55E768BC7444}" srcId="{ECDF35C8-DEE2-433B-B069-7A75567B54D5}" destId="{C4CB35C3-69E6-43F9-8CCE-2D64D838DF53}" srcOrd="1" destOrd="0" parTransId="{989802B3-BED4-4D25-89F9-F6289CE0AC0F}" sibTransId="{CD47520B-A325-46D9-AC57-40518EAD49F2}"/>
    <dgm:cxn modelId="{C6D95541-39BA-4646-9938-33BBD0A6DB4D}" srcId="{0638C6C9-2037-43D1-9F8B-8DE12CDC0A4A}" destId="{506F3F75-9392-4379-BCF2-899B246D64C5}" srcOrd="1" destOrd="0" parTransId="{0B0ECDCA-651C-4176-BEE9-F6B451C1152F}" sibTransId="{AE99C903-CB7E-421B-83D3-74CB6ECF098A}"/>
    <dgm:cxn modelId="{645D3ECF-BC1E-4590-8241-0FB62CE7DFA0}" type="presOf" srcId="{7B0963F7-72E5-4259-AC92-C048DC8809FB}" destId="{753E3E22-B3A3-4630-A0D5-B746FAF8F9B3}" srcOrd="0" destOrd="0" presId="urn:microsoft.com/office/officeart/2005/8/layout/lProcess3"/>
    <dgm:cxn modelId="{A4D17938-5352-4D23-8765-94AB58AD780D}" srcId="{ECDF35C8-DEE2-433B-B069-7A75567B54D5}" destId="{58CA1B8B-244B-48C6-925D-7134EE484D53}" srcOrd="0" destOrd="0" parTransId="{2CC6DAC2-88C2-442F-9E25-5DFFBA7CA76B}" sibTransId="{3418D63A-9738-4FF1-8670-D478102ABE53}"/>
    <dgm:cxn modelId="{B92DF77B-EBBB-421E-BF3D-E849292C2895}" type="presOf" srcId="{CFD223F1-69EE-4C77-8BF9-EF002360907A}" destId="{D71D173E-5419-4BEE-B7DA-4C31818CCCC8}" srcOrd="0" destOrd="0" presId="urn:microsoft.com/office/officeart/2005/8/layout/lProcess3"/>
    <dgm:cxn modelId="{23BB97AC-DD5B-4141-8E8C-BFA81F11386F}" type="presOf" srcId="{53AC3377-945A-466A-ACB8-4816BA79498F}" destId="{A4CC42C6-1C2C-4AC7-927F-D9BF3FAD543D}" srcOrd="0" destOrd="0" presId="urn:microsoft.com/office/officeart/2005/8/layout/lProcess3"/>
    <dgm:cxn modelId="{FFCF1C6D-B664-495A-8095-64169649B586}" type="presOf" srcId="{526A6BA8-1896-4543-AF2B-96CA56D9B287}" destId="{8F99F99C-B90F-465C-AFD5-E0BBD9FACBEE}" srcOrd="0" destOrd="0" presId="urn:microsoft.com/office/officeart/2005/8/layout/lProcess3"/>
    <dgm:cxn modelId="{8CD60A1B-8742-448E-8461-9432DA6CA3DC}" type="presOf" srcId="{506F3F75-9392-4379-BCF2-899B246D64C5}" destId="{576A49DC-3350-49FF-898F-4D89DEDD4DDA}" srcOrd="0" destOrd="0" presId="urn:microsoft.com/office/officeart/2005/8/layout/lProcess3"/>
    <dgm:cxn modelId="{13D25828-FBAC-4057-87CF-78C6BD2D24B0}" srcId="{BE1D225E-C3A3-4174-9D2A-ABC90D1624AF}" destId="{229D5AB6-BD5C-4377-A4A2-43075BCB9EAA}" srcOrd="0" destOrd="0" parTransId="{E21DAA6E-D863-4B78-A5B9-5DF4A0818AAB}" sibTransId="{D1E4AEA7-6555-418F-A239-F5DEFFD29C8B}"/>
    <dgm:cxn modelId="{A2FD64C5-0989-4260-8762-6F2A7386434C}" srcId="{229D5AB6-BD5C-4377-A4A2-43075BCB9EAA}" destId="{53AC3377-945A-466A-ACB8-4816BA79498F}" srcOrd="1" destOrd="0" parTransId="{724229B3-CD43-44AC-BA6C-23A8F6822D41}" sibTransId="{6FF36A77-91C0-437E-BE56-A23B3902B959}"/>
    <dgm:cxn modelId="{D7645B62-4764-4A1A-A931-9FEDD4209EB6}" srcId="{0638C6C9-2037-43D1-9F8B-8DE12CDC0A4A}" destId="{7B0963F7-72E5-4259-AC92-C048DC8809FB}" srcOrd="0" destOrd="0" parTransId="{69E55D1E-D198-496C-80AB-2CDA8D39EE46}" sibTransId="{93EB4F6F-F886-4D86-88E5-9C334EC8377D}"/>
    <dgm:cxn modelId="{50D4BF58-951C-4876-B539-D31DAB73D2B1}" type="presParOf" srcId="{7258BC07-C6A4-467E-8250-B1C6A9177E91}" destId="{35BEE005-8A58-4E0F-AF3B-D1D98B61B083}" srcOrd="0" destOrd="0" presId="urn:microsoft.com/office/officeart/2005/8/layout/lProcess3"/>
    <dgm:cxn modelId="{6867AEEB-422D-426E-9BC3-77BE22FEE117}" type="presParOf" srcId="{35BEE005-8A58-4E0F-AF3B-D1D98B61B083}" destId="{0B042500-4B37-4D4F-9E3A-097A3514D969}" srcOrd="0" destOrd="0" presId="urn:microsoft.com/office/officeart/2005/8/layout/lProcess3"/>
    <dgm:cxn modelId="{EF8D6612-2E5A-4FF7-88DC-EE75912B8BB8}" type="presParOf" srcId="{35BEE005-8A58-4E0F-AF3B-D1D98B61B083}" destId="{3A2F4259-190D-4E00-87D9-E28FCE18B54C}" srcOrd="1" destOrd="0" presId="urn:microsoft.com/office/officeart/2005/8/layout/lProcess3"/>
    <dgm:cxn modelId="{BB48010C-5CE9-4FAE-8D1F-4202019AC5B1}" type="presParOf" srcId="{35BEE005-8A58-4E0F-AF3B-D1D98B61B083}" destId="{5190D3DA-3312-44DC-BE35-51A68F251A86}" srcOrd="2" destOrd="0" presId="urn:microsoft.com/office/officeart/2005/8/layout/lProcess3"/>
    <dgm:cxn modelId="{916FC90E-EEEE-4324-B29D-9333C57CBDA7}" type="presParOf" srcId="{35BEE005-8A58-4E0F-AF3B-D1D98B61B083}" destId="{DCA66160-1751-41D7-9DA7-14F15EE06148}" srcOrd="3" destOrd="0" presId="urn:microsoft.com/office/officeart/2005/8/layout/lProcess3"/>
    <dgm:cxn modelId="{030F5FBE-6390-4E49-AC6D-8B0E4CE5AE76}" type="presParOf" srcId="{35BEE005-8A58-4E0F-AF3B-D1D98B61B083}" destId="{A4CC42C6-1C2C-4AC7-927F-D9BF3FAD543D}" srcOrd="4" destOrd="0" presId="urn:microsoft.com/office/officeart/2005/8/layout/lProcess3"/>
    <dgm:cxn modelId="{86480E16-FC0E-4AB7-8625-B22F61C0FB62}" type="presParOf" srcId="{7258BC07-C6A4-467E-8250-B1C6A9177E91}" destId="{F8325BBE-31B8-462D-BF6D-5B9CFE117F43}" srcOrd="1" destOrd="0" presId="urn:microsoft.com/office/officeart/2005/8/layout/lProcess3"/>
    <dgm:cxn modelId="{9028643E-97A2-4582-96D7-1A4A4B13A97F}" type="presParOf" srcId="{7258BC07-C6A4-467E-8250-B1C6A9177E91}" destId="{6637398C-84A3-47F5-8EDA-B9C5449227A3}" srcOrd="2" destOrd="0" presId="urn:microsoft.com/office/officeart/2005/8/layout/lProcess3"/>
    <dgm:cxn modelId="{F94B2731-5BBB-418C-BD31-0E4A85BE8D4D}" type="presParOf" srcId="{6637398C-84A3-47F5-8EDA-B9C5449227A3}" destId="{D71D173E-5419-4BEE-B7DA-4C31818CCCC8}" srcOrd="0" destOrd="0" presId="urn:microsoft.com/office/officeart/2005/8/layout/lProcess3"/>
    <dgm:cxn modelId="{FD3AE94E-8F45-4DE9-93E9-A442583339A4}" type="presParOf" srcId="{6637398C-84A3-47F5-8EDA-B9C5449227A3}" destId="{F10F2819-3495-42B5-A81D-D52B3E111802}" srcOrd="1" destOrd="0" presId="urn:microsoft.com/office/officeart/2005/8/layout/lProcess3"/>
    <dgm:cxn modelId="{B417DEB6-00EF-4C7C-AFC7-9AD194F39C46}" type="presParOf" srcId="{6637398C-84A3-47F5-8EDA-B9C5449227A3}" destId="{8F99F99C-B90F-465C-AFD5-E0BBD9FACBEE}" srcOrd="2" destOrd="0" presId="urn:microsoft.com/office/officeart/2005/8/layout/lProcess3"/>
    <dgm:cxn modelId="{ACF31B2A-04AD-45D0-8B46-477077BE6CD8}" type="presParOf" srcId="{6637398C-84A3-47F5-8EDA-B9C5449227A3}" destId="{4D84F9DC-CAE5-4678-880E-814B4C7C5A65}" srcOrd="3" destOrd="0" presId="urn:microsoft.com/office/officeart/2005/8/layout/lProcess3"/>
    <dgm:cxn modelId="{2EA6385F-FF2E-4C37-95EC-64758B6644A9}" type="presParOf" srcId="{6637398C-84A3-47F5-8EDA-B9C5449227A3}" destId="{6F68F4C3-91B8-4FEF-8DCA-62D8E5EE25FA}" srcOrd="4" destOrd="0" presId="urn:microsoft.com/office/officeart/2005/8/layout/lProcess3"/>
    <dgm:cxn modelId="{00D03A52-E874-4D74-986C-5ED2482BD714}" type="presParOf" srcId="{7258BC07-C6A4-467E-8250-B1C6A9177E91}" destId="{E1CAA8AB-8763-4B22-991C-7A9AAE8F1355}" srcOrd="3" destOrd="0" presId="urn:microsoft.com/office/officeart/2005/8/layout/lProcess3"/>
    <dgm:cxn modelId="{00E3FEB9-9CF3-47EB-9CE0-051B56BE7A89}" type="presParOf" srcId="{7258BC07-C6A4-467E-8250-B1C6A9177E91}" destId="{00529F86-A79A-4CA0-A395-236C95121775}" srcOrd="4" destOrd="0" presId="urn:microsoft.com/office/officeart/2005/8/layout/lProcess3"/>
    <dgm:cxn modelId="{30BB4371-34E2-481A-A830-0F2F207A9766}" type="presParOf" srcId="{00529F86-A79A-4CA0-A395-236C95121775}" destId="{0E6D9F79-F3D2-487E-A874-20E27B065C18}" srcOrd="0" destOrd="0" presId="urn:microsoft.com/office/officeart/2005/8/layout/lProcess3"/>
    <dgm:cxn modelId="{F34E728B-7628-4792-A5BD-86EAE2B2A764}" type="presParOf" srcId="{00529F86-A79A-4CA0-A395-236C95121775}" destId="{18E317AD-482F-4FF4-9510-62FBC5407ACD}" srcOrd="1" destOrd="0" presId="urn:microsoft.com/office/officeart/2005/8/layout/lProcess3"/>
    <dgm:cxn modelId="{575C331D-0178-4D2F-85A1-E07719A0D3D1}" type="presParOf" srcId="{00529F86-A79A-4CA0-A395-236C95121775}" destId="{753E3E22-B3A3-4630-A0D5-B746FAF8F9B3}" srcOrd="2" destOrd="0" presId="urn:microsoft.com/office/officeart/2005/8/layout/lProcess3"/>
    <dgm:cxn modelId="{1F39C9E2-0A8B-419D-9D90-CE8ED5B5CDD9}" type="presParOf" srcId="{00529F86-A79A-4CA0-A395-236C95121775}" destId="{B2642EE1-C77F-4D64-9DE0-2EDFAAC4C189}" srcOrd="3" destOrd="0" presId="urn:microsoft.com/office/officeart/2005/8/layout/lProcess3"/>
    <dgm:cxn modelId="{9DE2648E-58B9-47AB-9C7A-8679AB62497E}" type="presParOf" srcId="{00529F86-A79A-4CA0-A395-236C95121775}" destId="{576A49DC-3350-49FF-898F-4D89DEDD4DDA}" srcOrd="4" destOrd="0" presId="urn:microsoft.com/office/officeart/2005/8/layout/lProcess3"/>
    <dgm:cxn modelId="{8B07F60B-566F-438F-989E-BBE7A153C12F}" type="presParOf" srcId="{7258BC07-C6A4-467E-8250-B1C6A9177E91}" destId="{086BD691-B6B1-4CC4-A2B8-9C96160E4D11}" srcOrd="5" destOrd="0" presId="urn:microsoft.com/office/officeart/2005/8/layout/lProcess3"/>
    <dgm:cxn modelId="{06FBC1C9-EB0A-47A3-8B73-C290A641A7AE}" type="presParOf" srcId="{7258BC07-C6A4-467E-8250-B1C6A9177E91}" destId="{18388D62-CFCC-4988-B4A9-B132CF50509C}" srcOrd="6" destOrd="0" presId="urn:microsoft.com/office/officeart/2005/8/layout/lProcess3"/>
    <dgm:cxn modelId="{57CBC180-AA50-45BD-A834-DF7DCC24C5F9}" type="presParOf" srcId="{18388D62-CFCC-4988-B4A9-B132CF50509C}" destId="{CE9A3B7F-04E0-4AC6-BC92-90FAE166D231}" srcOrd="0" destOrd="0" presId="urn:microsoft.com/office/officeart/2005/8/layout/lProcess3"/>
    <dgm:cxn modelId="{9BE95541-9F14-47B1-93A3-4EDC8A365AC3}" type="presParOf" srcId="{18388D62-CFCC-4988-B4A9-B132CF50509C}" destId="{2F8DBF43-498E-45D1-A53A-6B423E6FFB14}" srcOrd="1" destOrd="0" presId="urn:microsoft.com/office/officeart/2005/8/layout/lProcess3"/>
    <dgm:cxn modelId="{B36A5748-55D4-40BD-86ED-12D3C6517479}" type="presParOf" srcId="{18388D62-CFCC-4988-B4A9-B132CF50509C}" destId="{347B809C-E05A-4D41-834A-1F4C6D660F9E}" srcOrd="2" destOrd="0" presId="urn:microsoft.com/office/officeart/2005/8/layout/lProcess3"/>
    <dgm:cxn modelId="{BCE4637E-1C8E-4E6F-850E-21B0B3ACDF60}" type="presParOf" srcId="{18388D62-CFCC-4988-B4A9-B132CF50509C}" destId="{7EF0DAC7-7632-477B-960B-3FEE4C3ABE8C}" srcOrd="3" destOrd="0" presId="urn:microsoft.com/office/officeart/2005/8/layout/lProcess3"/>
    <dgm:cxn modelId="{297939B2-A723-47EB-94A9-FF28CA11E0A8}" type="presParOf" srcId="{18388D62-CFCC-4988-B4A9-B132CF50509C}" destId="{D6503798-E0FE-4AA4-8946-347762E59E52}" srcOrd="4" destOrd="0" presId="urn:microsoft.com/office/officeart/2005/8/layout/lProcess3"/>
    <dgm:cxn modelId="{9B0FB92A-246B-4371-A11A-7D9143AA1B7B}" type="presParOf" srcId="{7258BC07-C6A4-467E-8250-B1C6A9177E91}" destId="{46C0C103-1280-484D-BEE6-33621EB80F5C}" srcOrd="7" destOrd="0" presId="urn:microsoft.com/office/officeart/2005/8/layout/lProcess3"/>
    <dgm:cxn modelId="{CB376688-D36D-441F-B9B7-0075AB4F3FEE}" type="presParOf" srcId="{7258BC07-C6A4-467E-8250-B1C6A9177E91}" destId="{2A529265-ECA5-413A-995D-BF63A066F7CA}" srcOrd="8" destOrd="0" presId="urn:microsoft.com/office/officeart/2005/8/layout/lProcess3"/>
    <dgm:cxn modelId="{5545D2ED-9A86-412E-9F11-18DADCB5837F}" type="presParOf" srcId="{2A529265-ECA5-413A-995D-BF63A066F7CA}" destId="{7F0D2681-9F94-4A34-9ABE-0BC3FE70C870}" srcOrd="0" destOrd="0" presId="urn:microsoft.com/office/officeart/2005/8/layout/lProcess3"/>
    <dgm:cxn modelId="{C724261B-23BC-40D3-B413-AFB66BBD2685}" type="presParOf" srcId="{2A529265-ECA5-413A-995D-BF63A066F7CA}" destId="{B1905FA9-4641-4FE3-8E54-52AB292557AB}" srcOrd="1" destOrd="0" presId="urn:microsoft.com/office/officeart/2005/8/layout/lProcess3"/>
    <dgm:cxn modelId="{58901DE6-9454-4B01-ACCE-3A75FE0D2820}" type="presParOf" srcId="{2A529265-ECA5-413A-995D-BF63A066F7CA}" destId="{D77581B7-4783-4263-BEF1-77A7BFD2496A}" srcOrd="2" destOrd="0" presId="urn:microsoft.com/office/officeart/2005/8/layout/lProcess3"/>
    <dgm:cxn modelId="{D4265E14-0532-426E-AE07-A2F1165720AE}" type="presParOf" srcId="{2A529265-ECA5-413A-995D-BF63A066F7CA}" destId="{3E6C03DE-71AA-484A-B3F6-F8EC97F936B8}" srcOrd="3" destOrd="0" presId="urn:microsoft.com/office/officeart/2005/8/layout/lProcess3"/>
    <dgm:cxn modelId="{415B9236-1282-47CB-975D-1162C34C3A46}" type="presParOf" srcId="{2A529265-ECA5-413A-995D-BF63A066F7CA}" destId="{F72F5BF8-41AC-4B35-A5DB-8A801343EF0E}" srcOrd="4"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EF45FED-6060-48FC-8C57-60F733859F14}" type="doc">
      <dgm:prSet loTypeId="urn:microsoft.com/office/officeart/2009/3/layout/PlusandMinus" loCatId="relationship" qsTypeId="urn:microsoft.com/office/officeart/2005/8/quickstyle/simple5" qsCatId="simple" csTypeId="urn:microsoft.com/office/officeart/2005/8/colors/accent1_2" csCatId="accent1" phldr="1"/>
      <dgm:spPr/>
      <dgm:t>
        <a:bodyPr/>
        <a:lstStyle/>
        <a:p>
          <a:endParaRPr lang="pl-PL"/>
        </a:p>
      </dgm:t>
    </dgm:pt>
    <dgm:pt modelId="{A3F8C74E-E381-4D65-A32F-14AFEE79A2A3}">
      <dgm:prSet phldrT="[Tekst]"/>
      <dgm:spPr/>
      <dgm:t>
        <a:bodyPr/>
        <a:lstStyle/>
        <a:p>
          <a:r>
            <a:rPr lang="pl-PL" dirty="0" smtClean="0"/>
            <a:t>Wzrost przez kreatywność:</a:t>
          </a:r>
          <a:endParaRPr lang="pl-PL" dirty="0"/>
        </a:p>
      </dgm:t>
    </dgm:pt>
    <dgm:pt modelId="{FDCE85DF-7078-4CE9-AECA-FD9C4B633444}" type="parTrans" cxnId="{3C7D73DF-58DE-46BB-A2D5-4C52974F38F0}">
      <dgm:prSet/>
      <dgm:spPr/>
      <dgm:t>
        <a:bodyPr/>
        <a:lstStyle/>
        <a:p>
          <a:endParaRPr lang="pl-PL"/>
        </a:p>
      </dgm:t>
    </dgm:pt>
    <dgm:pt modelId="{0B193A40-5DD7-4E42-8979-D855D19BD2A9}" type="sibTrans" cxnId="{3C7D73DF-58DE-46BB-A2D5-4C52974F38F0}">
      <dgm:prSet/>
      <dgm:spPr/>
      <dgm:t>
        <a:bodyPr/>
        <a:lstStyle/>
        <a:p>
          <a:endParaRPr lang="pl-PL"/>
        </a:p>
      </dgm:t>
    </dgm:pt>
    <dgm:pt modelId="{948ECD8A-F862-4CCF-BF37-4748C2637A82}">
      <dgm:prSet phldrT="[Tekst]"/>
      <dgm:spPr/>
      <dgm:t>
        <a:bodyPr/>
        <a:lstStyle/>
        <a:p>
          <a:r>
            <a:rPr lang="pl-PL" dirty="0" smtClean="0"/>
            <a:t>Kryzys przywództwa:</a:t>
          </a:r>
          <a:endParaRPr lang="pl-PL" dirty="0"/>
        </a:p>
      </dgm:t>
    </dgm:pt>
    <dgm:pt modelId="{BBEB2A50-5660-4120-9B23-A619E0BEE862}" type="parTrans" cxnId="{B522225C-FEFD-4120-A27D-8895755CAB76}">
      <dgm:prSet/>
      <dgm:spPr/>
      <dgm:t>
        <a:bodyPr/>
        <a:lstStyle/>
        <a:p>
          <a:endParaRPr lang="pl-PL"/>
        </a:p>
      </dgm:t>
    </dgm:pt>
    <dgm:pt modelId="{1DEEA1AC-2DE4-45BD-8327-18A7591496A8}" type="sibTrans" cxnId="{B522225C-FEFD-4120-A27D-8895755CAB76}">
      <dgm:prSet/>
      <dgm:spPr/>
      <dgm:t>
        <a:bodyPr/>
        <a:lstStyle/>
        <a:p>
          <a:endParaRPr lang="pl-PL"/>
        </a:p>
      </dgm:t>
    </dgm:pt>
    <dgm:pt modelId="{BDA9BB20-887A-4556-A74D-7BF56D117EB8}">
      <dgm:prSet phldrT="[Tekst]"/>
      <dgm:spPr/>
      <dgm:t>
        <a:bodyPr/>
        <a:lstStyle/>
        <a:p>
          <a:r>
            <a:rPr lang="pl-PL" dirty="0" smtClean="0"/>
            <a:t>Świetne receptury</a:t>
          </a:r>
          <a:endParaRPr lang="pl-PL" dirty="0"/>
        </a:p>
      </dgm:t>
    </dgm:pt>
    <dgm:pt modelId="{0BC56BB0-E8EF-4BD1-AFC8-02CC8B7F27B6}" type="parTrans" cxnId="{9A469F3A-1CAB-4BA7-B256-5D3E66088103}">
      <dgm:prSet/>
      <dgm:spPr/>
      <dgm:t>
        <a:bodyPr/>
        <a:lstStyle/>
        <a:p>
          <a:endParaRPr lang="pl-PL"/>
        </a:p>
      </dgm:t>
    </dgm:pt>
    <dgm:pt modelId="{02ACDC84-A28D-4F72-A685-0EF431DFA517}" type="sibTrans" cxnId="{9A469F3A-1CAB-4BA7-B256-5D3E66088103}">
      <dgm:prSet/>
      <dgm:spPr/>
      <dgm:t>
        <a:bodyPr/>
        <a:lstStyle/>
        <a:p>
          <a:endParaRPr lang="pl-PL"/>
        </a:p>
      </dgm:t>
    </dgm:pt>
    <dgm:pt modelId="{022C9F2F-6C91-4D31-95F2-6A27898171DC}">
      <dgm:prSet phldrT="[Tekst]"/>
      <dgm:spPr/>
      <dgm:t>
        <a:bodyPr/>
        <a:lstStyle/>
        <a:p>
          <a:r>
            <a:rPr lang="pl-PL" dirty="0" smtClean="0"/>
            <a:t>Nietypowy system dystrybucji</a:t>
          </a:r>
          <a:endParaRPr lang="pl-PL" dirty="0"/>
        </a:p>
      </dgm:t>
    </dgm:pt>
    <dgm:pt modelId="{6F5882A5-1B8A-4000-B570-BDFE1B4CA1D4}" type="parTrans" cxnId="{85E77BD7-7120-44BE-BC6C-CE2243D5166B}">
      <dgm:prSet/>
      <dgm:spPr/>
      <dgm:t>
        <a:bodyPr/>
        <a:lstStyle/>
        <a:p>
          <a:endParaRPr lang="pl-PL"/>
        </a:p>
      </dgm:t>
    </dgm:pt>
    <dgm:pt modelId="{7BE1E1C1-D260-4C73-BAAF-07D165BA2CA3}" type="sibTrans" cxnId="{85E77BD7-7120-44BE-BC6C-CE2243D5166B}">
      <dgm:prSet/>
      <dgm:spPr/>
      <dgm:t>
        <a:bodyPr/>
        <a:lstStyle/>
        <a:p>
          <a:endParaRPr lang="pl-PL"/>
        </a:p>
      </dgm:t>
    </dgm:pt>
    <dgm:pt modelId="{0BFE6807-0B41-4899-8BB2-6DF7518CDC00}">
      <dgm:prSet phldrT="[Tekst]"/>
      <dgm:spPr/>
      <dgm:t>
        <a:bodyPr/>
        <a:lstStyle/>
        <a:p>
          <a:r>
            <a:rPr lang="pl-PL" dirty="0" smtClean="0"/>
            <a:t>Chaos organizacyjny</a:t>
          </a:r>
          <a:endParaRPr lang="pl-PL" dirty="0"/>
        </a:p>
      </dgm:t>
    </dgm:pt>
    <dgm:pt modelId="{1FFAE938-92D9-4D93-B5DE-030FE3A2F93A}" type="parTrans" cxnId="{107A57BC-4AC1-4A0F-84C7-3FA52068EC6A}">
      <dgm:prSet/>
      <dgm:spPr/>
      <dgm:t>
        <a:bodyPr/>
        <a:lstStyle/>
        <a:p>
          <a:endParaRPr lang="pl-PL"/>
        </a:p>
      </dgm:t>
    </dgm:pt>
    <dgm:pt modelId="{AA7CCA0B-B029-42CF-B985-F142590AFC33}" type="sibTrans" cxnId="{107A57BC-4AC1-4A0F-84C7-3FA52068EC6A}">
      <dgm:prSet/>
      <dgm:spPr/>
      <dgm:t>
        <a:bodyPr/>
        <a:lstStyle/>
        <a:p>
          <a:endParaRPr lang="pl-PL"/>
        </a:p>
      </dgm:t>
    </dgm:pt>
    <dgm:pt modelId="{05CA1EED-9BA6-4A47-B980-8A687A61F882}">
      <dgm:prSet phldrT="[Tekst]"/>
      <dgm:spPr/>
      <dgm:t>
        <a:bodyPr/>
        <a:lstStyle/>
        <a:p>
          <a:r>
            <a:rPr lang="pl-PL" dirty="0" smtClean="0"/>
            <a:t>Fatalna komunikacja</a:t>
          </a:r>
          <a:endParaRPr lang="pl-PL" dirty="0"/>
        </a:p>
      </dgm:t>
    </dgm:pt>
    <dgm:pt modelId="{8A86F02C-7C4E-4A9F-A339-C07773F7D292}" type="parTrans" cxnId="{6B14FF21-1F27-4CA5-BBA0-B5FC70154293}">
      <dgm:prSet/>
      <dgm:spPr/>
      <dgm:t>
        <a:bodyPr/>
        <a:lstStyle/>
        <a:p>
          <a:endParaRPr lang="pl-PL"/>
        </a:p>
      </dgm:t>
    </dgm:pt>
    <dgm:pt modelId="{CEF7B04E-BD12-4A9C-A525-49F58C214559}" type="sibTrans" cxnId="{6B14FF21-1F27-4CA5-BBA0-B5FC70154293}">
      <dgm:prSet/>
      <dgm:spPr/>
      <dgm:t>
        <a:bodyPr/>
        <a:lstStyle/>
        <a:p>
          <a:endParaRPr lang="pl-PL"/>
        </a:p>
      </dgm:t>
    </dgm:pt>
    <dgm:pt modelId="{0CCBB7FE-935B-407E-9337-D58D6D6C1703}" type="pres">
      <dgm:prSet presAssocID="{AEF45FED-6060-48FC-8C57-60F733859F14}" presName="Name0" presStyleCnt="0">
        <dgm:presLayoutVars>
          <dgm:chMax val="2"/>
          <dgm:chPref val="2"/>
          <dgm:dir/>
          <dgm:animOne/>
          <dgm:resizeHandles val="exact"/>
        </dgm:presLayoutVars>
      </dgm:prSet>
      <dgm:spPr/>
      <dgm:t>
        <a:bodyPr/>
        <a:lstStyle/>
        <a:p>
          <a:endParaRPr lang="pl-PL"/>
        </a:p>
      </dgm:t>
    </dgm:pt>
    <dgm:pt modelId="{5CC09BFB-B66E-4593-BDFC-95E3033849D3}" type="pres">
      <dgm:prSet presAssocID="{AEF45FED-6060-48FC-8C57-60F733859F14}" presName="Background" presStyleLbl="bgImgPlace1" presStyleIdx="0" presStyleCnt="1"/>
      <dgm:spPr/>
    </dgm:pt>
    <dgm:pt modelId="{37A8829B-1676-40A3-B65A-859D8D5FC29E}" type="pres">
      <dgm:prSet presAssocID="{AEF45FED-6060-48FC-8C57-60F733859F14}" presName="ParentText1" presStyleLbl="revTx" presStyleIdx="0" presStyleCnt="2">
        <dgm:presLayoutVars>
          <dgm:chMax val="0"/>
          <dgm:chPref val="0"/>
          <dgm:bulletEnabled val="1"/>
        </dgm:presLayoutVars>
      </dgm:prSet>
      <dgm:spPr/>
      <dgm:t>
        <a:bodyPr/>
        <a:lstStyle/>
        <a:p>
          <a:endParaRPr lang="pl-PL"/>
        </a:p>
      </dgm:t>
    </dgm:pt>
    <dgm:pt modelId="{908F64CB-D5E0-491A-9B00-A09C8C6FC825}" type="pres">
      <dgm:prSet presAssocID="{AEF45FED-6060-48FC-8C57-60F733859F14}" presName="ParentText2" presStyleLbl="revTx" presStyleIdx="1" presStyleCnt="2">
        <dgm:presLayoutVars>
          <dgm:chMax val="0"/>
          <dgm:chPref val="0"/>
          <dgm:bulletEnabled val="1"/>
        </dgm:presLayoutVars>
      </dgm:prSet>
      <dgm:spPr/>
      <dgm:t>
        <a:bodyPr/>
        <a:lstStyle/>
        <a:p>
          <a:endParaRPr lang="pl-PL"/>
        </a:p>
      </dgm:t>
    </dgm:pt>
    <dgm:pt modelId="{CBEB338B-98D9-44AC-AFD0-22D4CF72A388}" type="pres">
      <dgm:prSet presAssocID="{AEF45FED-6060-48FC-8C57-60F733859F14}" presName="Plus" presStyleLbl="alignNode1" presStyleIdx="0" presStyleCnt="2"/>
      <dgm:spPr/>
    </dgm:pt>
    <dgm:pt modelId="{7EC4EC88-E7DA-4E68-B359-0FC19DC03745}" type="pres">
      <dgm:prSet presAssocID="{AEF45FED-6060-48FC-8C57-60F733859F14}" presName="Minus" presStyleLbl="alignNode1" presStyleIdx="1" presStyleCnt="2"/>
      <dgm:spPr/>
    </dgm:pt>
    <dgm:pt modelId="{BAC28ED7-5489-4021-B1BE-2C6D2AB8363F}" type="pres">
      <dgm:prSet presAssocID="{AEF45FED-6060-48FC-8C57-60F733859F14}" presName="Divider" presStyleLbl="parChTrans1D1" presStyleIdx="0" presStyleCnt="1"/>
      <dgm:spPr/>
    </dgm:pt>
  </dgm:ptLst>
  <dgm:cxnLst>
    <dgm:cxn modelId="{85E77BD7-7120-44BE-BC6C-CE2243D5166B}" srcId="{A3F8C74E-E381-4D65-A32F-14AFEE79A2A3}" destId="{022C9F2F-6C91-4D31-95F2-6A27898171DC}" srcOrd="1" destOrd="0" parTransId="{6F5882A5-1B8A-4000-B570-BDFE1B4CA1D4}" sibTransId="{7BE1E1C1-D260-4C73-BAAF-07D165BA2CA3}"/>
    <dgm:cxn modelId="{B522225C-FEFD-4120-A27D-8895755CAB76}" srcId="{AEF45FED-6060-48FC-8C57-60F733859F14}" destId="{948ECD8A-F862-4CCF-BF37-4748C2637A82}" srcOrd="1" destOrd="0" parTransId="{BBEB2A50-5660-4120-9B23-A619E0BEE862}" sibTransId="{1DEEA1AC-2DE4-45BD-8327-18A7591496A8}"/>
    <dgm:cxn modelId="{810197AB-67DC-48FF-97FA-378882394ADF}" type="presOf" srcId="{0BFE6807-0B41-4899-8BB2-6DF7518CDC00}" destId="{908F64CB-D5E0-491A-9B00-A09C8C6FC825}" srcOrd="0" destOrd="1" presId="urn:microsoft.com/office/officeart/2009/3/layout/PlusandMinus"/>
    <dgm:cxn modelId="{8F231E80-8DDC-4D9D-B000-C934DE3A0ED5}" type="presOf" srcId="{AEF45FED-6060-48FC-8C57-60F733859F14}" destId="{0CCBB7FE-935B-407E-9337-D58D6D6C1703}" srcOrd="0" destOrd="0" presId="urn:microsoft.com/office/officeart/2009/3/layout/PlusandMinus"/>
    <dgm:cxn modelId="{3C7D73DF-58DE-46BB-A2D5-4C52974F38F0}" srcId="{AEF45FED-6060-48FC-8C57-60F733859F14}" destId="{A3F8C74E-E381-4D65-A32F-14AFEE79A2A3}" srcOrd="0" destOrd="0" parTransId="{FDCE85DF-7078-4CE9-AECA-FD9C4B633444}" sibTransId="{0B193A40-5DD7-4E42-8979-D855D19BD2A9}"/>
    <dgm:cxn modelId="{18EAE5A3-648D-49BC-8D85-E7C06EB30BDF}" type="presOf" srcId="{022C9F2F-6C91-4D31-95F2-6A27898171DC}" destId="{37A8829B-1676-40A3-B65A-859D8D5FC29E}" srcOrd="0" destOrd="2" presId="urn:microsoft.com/office/officeart/2009/3/layout/PlusandMinus"/>
    <dgm:cxn modelId="{DB611811-FC7D-403E-93E8-5F1C3824A37A}" type="presOf" srcId="{948ECD8A-F862-4CCF-BF37-4748C2637A82}" destId="{908F64CB-D5E0-491A-9B00-A09C8C6FC825}" srcOrd="0" destOrd="0" presId="urn:microsoft.com/office/officeart/2009/3/layout/PlusandMinus"/>
    <dgm:cxn modelId="{EB0DA044-1EFC-4833-979A-9338D6A5059B}" type="presOf" srcId="{05CA1EED-9BA6-4A47-B980-8A687A61F882}" destId="{908F64CB-D5E0-491A-9B00-A09C8C6FC825}" srcOrd="0" destOrd="2" presId="urn:microsoft.com/office/officeart/2009/3/layout/PlusandMinus"/>
    <dgm:cxn modelId="{107A57BC-4AC1-4A0F-84C7-3FA52068EC6A}" srcId="{948ECD8A-F862-4CCF-BF37-4748C2637A82}" destId="{0BFE6807-0B41-4899-8BB2-6DF7518CDC00}" srcOrd="0" destOrd="0" parTransId="{1FFAE938-92D9-4D93-B5DE-030FE3A2F93A}" sibTransId="{AA7CCA0B-B029-42CF-B985-F142590AFC33}"/>
    <dgm:cxn modelId="{6F351160-0CCD-4B71-AB69-558362352F27}" type="presOf" srcId="{A3F8C74E-E381-4D65-A32F-14AFEE79A2A3}" destId="{37A8829B-1676-40A3-B65A-859D8D5FC29E}" srcOrd="0" destOrd="0" presId="urn:microsoft.com/office/officeart/2009/3/layout/PlusandMinus"/>
    <dgm:cxn modelId="{9A469F3A-1CAB-4BA7-B256-5D3E66088103}" srcId="{A3F8C74E-E381-4D65-A32F-14AFEE79A2A3}" destId="{BDA9BB20-887A-4556-A74D-7BF56D117EB8}" srcOrd="0" destOrd="0" parTransId="{0BC56BB0-E8EF-4BD1-AFC8-02CC8B7F27B6}" sibTransId="{02ACDC84-A28D-4F72-A685-0EF431DFA517}"/>
    <dgm:cxn modelId="{E2228EBB-03C5-4277-BE63-5DFE2AAB4BA1}" type="presOf" srcId="{BDA9BB20-887A-4556-A74D-7BF56D117EB8}" destId="{37A8829B-1676-40A3-B65A-859D8D5FC29E}" srcOrd="0" destOrd="1" presId="urn:microsoft.com/office/officeart/2009/3/layout/PlusandMinus"/>
    <dgm:cxn modelId="{6B14FF21-1F27-4CA5-BBA0-B5FC70154293}" srcId="{948ECD8A-F862-4CCF-BF37-4748C2637A82}" destId="{05CA1EED-9BA6-4A47-B980-8A687A61F882}" srcOrd="1" destOrd="0" parTransId="{8A86F02C-7C4E-4A9F-A339-C07773F7D292}" sibTransId="{CEF7B04E-BD12-4A9C-A525-49F58C214559}"/>
    <dgm:cxn modelId="{FC8C82DF-8987-4B34-9FAB-58AC77514365}" type="presParOf" srcId="{0CCBB7FE-935B-407E-9337-D58D6D6C1703}" destId="{5CC09BFB-B66E-4593-BDFC-95E3033849D3}" srcOrd="0" destOrd="0" presId="urn:microsoft.com/office/officeart/2009/3/layout/PlusandMinus"/>
    <dgm:cxn modelId="{89DEE7CF-5A9A-4B03-81B8-5281B4346134}" type="presParOf" srcId="{0CCBB7FE-935B-407E-9337-D58D6D6C1703}" destId="{37A8829B-1676-40A3-B65A-859D8D5FC29E}" srcOrd="1" destOrd="0" presId="urn:microsoft.com/office/officeart/2009/3/layout/PlusandMinus"/>
    <dgm:cxn modelId="{1F3DD4F0-8C0B-4367-A016-9975F8B7FA8E}" type="presParOf" srcId="{0CCBB7FE-935B-407E-9337-D58D6D6C1703}" destId="{908F64CB-D5E0-491A-9B00-A09C8C6FC825}" srcOrd="2" destOrd="0" presId="urn:microsoft.com/office/officeart/2009/3/layout/PlusandMinus"/>
    <dgm:cxn modelId="{08ADDF30-D2EC-48F9-A5E2-276B87E03DCF}" type="presParOf" srcId="{0CCBB7FE-935B-407E-9337-D58D6D6C1703}" destId="{CBEB338B-98D9-44AC-AFD0-22D4CF72A388}" srcOrd="3" destOrd="0" presId="urn:microsoft.com/office/officeart/2009/3/layout/PlusandMinus"/>
    <dgm:cxn modelId="{45887A20-C7CC-4521-8C26-1DE31E54AD4F}" type="presParOf" srcId="{0CCBB7FE-935B-407E-9337-D58D6D6C1703}" destId="{7EC4EC88-E7DA-4E68-B359-0FC19DC03745}" srcOrd="4" destOrd="0" presId="urn:microsoft.com/office/officeart/2009/3/layout/PlusandMinus"/>
    <dgm:cxn modelId="{98CC556C-6E33-4557-8673-C31E261CC692}" type="presParOf" srcId="{0CCBB7FE-935B-407E-9337-D58D6D6C1703}" destId="{BAC28ED7-5489-4021-B1BE-2C6D2AB8363F}"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B39370B-FC7A-408D-A703-C8DC1D9B2478}" type="doc">
      <dgm:prSet loTypeId="urn:microsoft.com/office/officeart/2009/3/layout/PlusandMinus" loCatId="relationship" qsTypeId="urn:microsoft.com/office/officeart/2005/8/quickstyle/simple5" qsCatId="simple" csTypeId="urn:microsoft.com/office/officeart/2005/8/colors/accent1_2" csCatId="accent1" phldr="1"/>
      <dgm:spPr/>
      <dgm:t>
        <a:bodyPr/>
        <a:lstStyle/>
        <a:p>
          <a:endParaRPr lang="pl-PL"/>
        </a:p>
      </dgm:t>
    </dgm:pt>
    <dgm:pt modelId="{E2EACBBB-87D0-4CAF-8F55-E95BE84F9CB0}">
      <dgm:prSet phldrT="[Tekst]"/>
      <dgm:spPr/>
      <dgm:t>
        <a:bodyPr/>
        <a:lstStyle/>
        <a:p>
          <a:r>
            <a:rPr lang="pl-PL" dirty="0" smtClean="0"/>
            <a:t>Wzrost przez formalizację</a:t>
          </a:r>
          <a:endParaRPr lang="pl-PL" dirty="0"/>
        </a:p>
      </dgm:t>
    </dgm:pt>
    <dgm:pt modelId="{CEAC51D3-DB92-48DD-8D8E-9E0FBEE26F66}" type="parTrans" cxnId="{37C17102-B26C-48C2-B7BA-5638BA70BB61}">
      <dgm:prSet/>
      <dgm:spPr/>
      <dgm:t>
        <a:bodyPr/>
        <a:lstStyle/>
        <a:p>
          <a:endParaRPr lang="pl-PL"/>
        </a:p>
      </dgm:t>
    </dgm:pt>
    <dgm:pt modelId="{A06EB9F2-DF80-4011-B5BD-9A0E6CB44B2B}" type="sibTrans" cxnId="{37C17102-B26C-48C2-B7BA-5638BA70BB61}">
      <dgm:prSet/>
      <dgm:spPr/>
      <dgm:t>
        <a:bodyPr/>
        <a:lstStyle/>
        <a:p>
          <a:endParaRPr lang="pl-PL"/>
        </a:p>
      </dgm:t>
    </dgm:pt>
    <dgm:pt modelId="{DA6618D9-9200-498E-9BEB-967CE91EFED7}">
      <dgm:prSet phldrT="[Tekst]"/>
      <dgm:spPr/>
      <dgm:t>
        <a:bodyPr/>
        <a:lstStyle/>
        <a:p>
          <a:r>
            <a:rPr lang="pl-PL" dirty="0" smtClean="0"/>
            <a:t>Kryzys autonomii</a:t>
          </a:r>
          <a:endParaRPr lang="pl-PL" dirty="0"/>
        </a:p>
      </dgm:t>
    </dgm:pt>
    <dgm:pt modelId="{569D90F6-E1DD-4EFF-8984-2A2C86C7B408}" type="parTrans" cxnId="{9F5C7124-164A-4F89-9262-2ABBB0203843}">
      <dgm:prSet/>
      <dgm:spPr/>
      <dgm:t>
        <a:bodyPr/>
        <a:lstStyle/>
        <a:p>
          <a:endParaRPr lang="pl-PL"/>
        </a:p>
      </dgm:t>
    </dgm:pt>
    <dgm:pt modelId="{D8B90030-8CA7-4452-8722-7BB387702FD7}" type="sibTrans" cxnId="{9F5C7124-164A-4F89-9262-2ABBB0203843}">
      <dgm:prSet/>
      <dgm:spPr/>
      <dgm:t>
        <a:bodyPr/>
        <a:lstStyle/>
        <a:p>
          <a:endParaRPr lang="pl-PL"/>
        </a:p>
      </dgm:t>
    </dgm:pt>
    <dgm:pt modelId="{C8F11D81-490C-4798-9460-2360CAE32DAD}">
      <dgm:prSet phldrT="[Tekst]"/>
      <dgm:spPr/>
      <dgm:t>
        <a:bodyPr/>
        <a:lstStyle/>
        <a:p>
          <a:r>
            <a:rPr lang="pl-PL" dirty="0" smtClean="0"/>
            <a:t>Zbytnia centralizacja władzy</a:t>
          </a:r>
          <a:endParaRPr lang="pl-PL" dirty="0"/>
        </a:p>
      </dgm:t>
    </dgm:pt>
    <dgm:pt modelId="{13D5074F-D897-4B10-8B7C-0D2152005CB2}" type="parTrans" cxnId="{8BA13719-F6E2-4D14-B616-A76A56FD1A57}">
      <dgm:prSet/>
      <dgm:spPr/>
      <dgm:t>
        <a:bodyPr/>
        <a:lstStyle/>
        <a:p>
          <a:endParaRPr lang="pl-PL"/>
        </a:p>
      </dgm:t>
    </dgm:pt>
    <dgm:pt modelId="{7BC01241-793E-4E16-AFCC-7B954C49B974}" type="sibTrans" cxnId="{8BA13719-F6E2-4D14-B616-A76A56FD1A57}">
      <dgm:prSet/>
      <dgm:spPr/>
      <dgm:t>
        <a:bodyPr/>
        <a:lstStyle/>
        <a:p>
          <a:endParaRPr lang="pl-PL"/>
        </a:p>
      </dgm:t>
    </dgm:pt>
    <dgm:pt modelId="{D4AE6B8D-C8AD-4FBC-BA11-6A4E3C0A2903}">
      <dgm:prSet phldrT="[Tekst]"/>
      <dgm:spPr/>
      <dgm:t>
        <a:bodyPr/>
        <a:lstStyle/>
        <a:p>
          <a:r>
            <a:rPr lang="pl-PL" dirty="0" smtClean="0"/>
            <a:t>Jasny podział obowiązków</a:t>
          </a:r>
          <a:endParaRPr lang="pl-PL" dirty="0"/>
        </a:p>
      </dgm:t>
    </dgm:pt>
    <dgm:pt modelId="{85E7633F-9813-478B-B231-25EEBBEEF345}" type="parTrans" cxnId="{8C2A2C63-37BA-488F-B521-3A4D4E697ABA}">
      <dgm:prSet/>
      <dgm:spPr/>
      <dgm:t>
        <a:bodyPr/>
        <a:lstStyle/>
        <a:p>
          <a:endParaRPr lang="pl-PL"/>
        </a:p>
      </dgm:t>
    </dgm:pt>
    <dgm:pt modelId="{1F92A450-6ADF-4ED9-8997-6EBC170015F5}" type="sibTrans" cxnId="{8C2A2C63-37BA-488F-B521-3A4D4E697ABA}">
      <dgm:prSet/>
      <dgm:spPr/>
      <dgm:t>
        <a:bodyPr/>
        <a:lstStyle/>
        <a:p>
          <a:endParaRPr lang="pl-PL"/>
        </a:p>
      </dgm:t>
    </dgm:pt>
    <dgm:pt modelId="{77F48BCE-D347-4B95-9671-3FE71154BFF9}">
      <dgm:prSet phldrT="[Tekst]"/>
      <dgm:spPr/>
      <dgm:t>
        <a:bodyPr/>
        <a:lstStyle/>
        <a:p>
          <a:r>
            <a:rPr lang="pl-PL" dirty="0" smtClean="0"/>
            <a:t>Opanowanie biurokracji</a:t>
          </a:r>
          <a:endParaRPr lang="pl-PL" dirty="0"/>
        </a:p>
      </dgm:t>
    </dgm:pt>
    <dgm:pt modelId="{D6D5FDC4-0C8A-4448-BFE5-EB89A3BDE8BA}" type="parTrans" cxnId="{94C93692-B30D-4051-89BE-64E711D3F545}">
      <dgm:prSet/>
      <dgm:spPr/>
      <dgm:t>
        <a:bodyPr/>
        <a:lstStyle/>
        <a:p>
          <a:endParaRPr lang="pl-PL"/>
        </a:p>
      </dgm:t>
    </dgm:pt>
    <dgm:pt modelId="{9BAF7061-1AEA-45D2-80B1-A0879C17136D}" type="sibTrans" cxnId="{94C93692-B30D-4051-89BE-64E711D3F545}">
      <dgm:prSet/>
      <dgm:spPr/>
      <dgm:t>
        <a:bodyPr/>
        <a:lstStyle/>
        <a:p>
          <a:endParaRPr lang="pl-PL"/>
        </a:p>
      </dgm:t>
    </dgm:pt>
    <dgm:pt modelId="{E3AA50A6-9904-465F-8934-7B8AD98AE079}">
      <dgm:prSet phldrT="[Tekst]"/>
      <dgm:spPr/>
      <dgm:t>
        <a:bodyPr/>
        <a:lstStyle/>
        <a:p>
          <a:r>
            <a:rPr lang="pl-PL" dirty="0" smtClean="0"/>
            <a:t>Nieelastyczny i powolny system decyzyjny</a:t>
          </a:r>
          <a:endParaRPr lang="pl-PL" dirty="0"/>
        </a:p>
      </dgm:t>
    </dgm:pt>
    <dgm:pt modelId="{0C90F239-E5A6-41EF-8B41-8D004B2985DC}" type="parTrans" cxnId="{D0CA4249-548B-4BBA-902B-27568CFAED7B}">
      <dgm:prSet/>
      <dgm:spPr/>
      <dgm:t>
        <a:bodyPr/>
        <a:lstStyle/>
        <a:p>
          <a:endParaRPr lang="pl-PL"/>
        </a:p>
      </dgm:t>
    </dgm:pt>
    <dgm:pt modelId="{397F8087-9063-4529-BE52-E09494482962}" type="sibTrans" cxnId="{D0CA4249-548B-4BBA-902B-27568CFAED7B}">
      <dgm:prSet/>
      <dgm:spPr/>
      <dgm:t>
        <a:bodyPr/>
        <a:lstStyle/>
        <a:p>
          <a:endParaRPr lang="pl-PL"/>
        </a:p>
      </dgm:t>
    </dgm:pt>
    <dgm:pt modelId="{8EF7685F-5995-40D3-92CA-206189280234}" type="pres">
      <dgm:prSet presAssocID="{7B39370B-FC7A-408D-A703-C8DC1D9B2478}" presName="Name0" presStyleCnt="0">
        <dgm:presLayoutVars>
          <dgm:chMax val="2"/>
          <dgm:chPref val="2"/>
          <dgm:dir/>
          <dgm:animOne/>
          <dgm:resizeHandles val="exact"/>
        </dgm:presLayoutVars>
      </dgm:prSet>
      <dgm:spPr/>
      <dgm:t>
        <a:bodyPr/>
        <a:lstStyle/>
        <a:p>
          <a:endParaRPr lang="pl-PL"/>
        </a:p>
      </dgm:t>
    </dgm:pt>
    <dgm:pt modelId="{9578C3D0-1E97-49FE-98C5-8465843793D6}" type="pres">
      <dgm:prSet presAssocID="{7B39370B-FC7A-408D-A703-C8DC1D9B2478}" presName="Background" presStyleLbl="bgImgPlace1" presStyleIdx="0" presStyleCnt="1"/>
      <dgm:spPr/>
    </dgm:pt>
    <dgm:pt modelId="{ED021878-FCB6-4A75-A9A1-BA23B6BCAD90}" type="pres">
      <dgm:prSet presAssocID="{7B39370B-FC7A-408D-A703-C8DC1D9B2478}" presName="ParentText1" presStyleLbl="revTx" presStyleIdx="0" presStyleCnt="2">
        <dgm:presLayoutVars>
          <dgm:chMax val="0"/>
          <dgm:chPref val="0"/>
          <dgm:bulletEnabled val="1"/>
        </dgm:presLayoutVars>
      </dgm:prSet>
      <dgm:spPr/>
      <dgm:t>
        <a:bodyPr/>
        <a:lstStyle/>
        <a:p>
          <a:endParaRPr lang="pl-PL"/>
        </a:p>
      </dgm:t>
    </dgm:pt>
    <dgm:pt modelId="{D4790155-A570-47E3-8E1A-7D0743EE83DF}" type="pres">
      <dgm:prSet presAssocID="{7B39370B-FC7A-408D-A703-C8DC1D9B2478}" presName="ParentText2" presStyleLbl="revTx" presStyleIdx="1" presStyleCnt="2">
        <dgm:presLayoutVars>
          <dgm:chMax val="0"/>
          <dgm:chPref val="0"/>
          <dgm:bulletEnabled val="1"/>
        </dgm:presLayoutVars>
      </dgm:prSet>
      <dgm:spPr/>
      <dgm:t>
        <a:bodyPr/>
        <a:lstStyle/>
        <a:p>
          <a:endParaRPr lang="pl-PL"/>
        </a:p>
      </dgm:t>
    </dgm:pt>
    <dgm:pt modelId="{22CB5AAF-7E22-4858-81A1-4CA19B0D4558}" type="pres">
      <dgm:prSet presAssocID="{7B39370B-FC7A-408D-A703-C8DC1D9B2478}" presName="Plus" presStyleLbl="alignNode1" presStyleIdx="0" presStyleCnt="2"/>
      <dgm:spPr/>
    </dgm:pt>
    <dgm:pt modelId="{E09415B7-23BA-4BD0-8D19-8B939648F976}" type="pres">
      <dgm:prSet presAssocID="{7B39370B-FC7A-408D-A703-C8DC1D9B2478}" presName="Minus" presStyleLbl="alignNode1" presStyleIdx="1" presStyleCnt="2"/>
      <dgm:spPr/>
    </dgm:pt>
    <dgm:pt modelId="{C9C889E8-F290-4E75-B5FA-F582F83ADE80}" type="pres">
      <dgm:prSet presAssocID="{7B39370B-FC7A-408D-A703-C8DC1D9B2478}" presName="Divider" presStyleLbl="parChTrans1D1" presStyleIdx="0" presStyleCnt="1"/>
      <dgm:spPr/>
    </dgm:pt>
  </dgm:ptLst>
  <dgm:cxnLst>
    <dgm:cxn modelId="{94C93692-B30D-4051-89BE-64E711D3F545}" srcId="{E2EACBBB-87D0-4CAF-8F55-E95BE84F9CB0}" destId="{77F48BCE-D347-4B95-9671-3FE71154BFF9}" srcOrd="0" destOrd="0" parTransId="{D6D5FDC4-0C8A-4448-BFE5-EB89A3BDE8BA}" sibTransId="{9BAF7061-1AEA-45D2-80B1-A0879C17136D}"/>
    <dgm:cxn modelId="{8C2A2C63-37BA-488F-B521-3A4D4E697ABA}" srcId="{E2EACBBB-87D0-4CAF-8F55-E95BE84F9CB0}" destId="{D4AE6B8D-C8AD-4FBC-BA11-6A4E3C0A2903}" srcOrd="1" destOrd="0" parTransId="{85E7633F-9813-478B-B231-25EEBBEEF345}" sibTransId="{1F92A450-6ADF-4ED9-8997-6EBC170015F5}"/>
    <dgm:cxn modelId="{8BA13719-F6E2-4D14-B616-A76A56FD1A57}" srcId="{DA6618D9-9200-498E-9BEB-967CE91EFED7}" destId="{C8F11D81-490C-4798-9460-2360CAE32DAD}" srcOrd="0" destOrd="0" parTransId="{13D5074F-D897-4B10-8B7C-0D2152005CB2}" sibTransId="{7BC01241-793E-4E16-AFCC-7B954C49B974}"/>
    <dgm:cxn modelId="{4A188C65-590C-40E2-8C34-161F9FE7A3A1}" type="presOf" srcId="{E3AA50A6-9904-465F-8934-7B8AD98AE079}" destId="{D4790155-A570-47E3-8E1A-7D0743EE83DF}" srcOrd="0" destOrd="2" presId="urn:microsoft.com/office/officeart/2009/3/layout/PlusandMinus"/>
    <dgm:cxn modelId="{E7C3030D-010D-40F2-AADE-B4DA7EE923F7}" type="presOf" srcId="{D4AE6B8D-C8AD-4FBC-BA11-6A4E3C0A2903}" destId="{ED021878-FCB6-4A75-A9A1-BA23B6BCAD90}" srcOrd="0" destOrd="2" presId="urn:microsoft.com/office/officeart/2009/3/layout/PlusandMinus"/>
    <dgm:cxn modelId="{51CB1ACE-599E-4228-ACE9-2CBD55C131F1}" type="presOf" srcId="{DA6618D9-9200-498E-9BEB-967CE91EFED7}" destId="{D4790155-A570-47E3-8E1A-7D0743EE83DF}" srcOrd="0" destOrd="0" presId="urn:microsoft.com/office/officeart/2009/3/layout/PlusandMinus"/>
    <dgm:cxn modelId="{F0E24D70-9112-4403-9E41-B8E01A51EBEE}" type="presOf" srcId="{C8F11D81-490C-4798-9460-2360CAE32DAD}" destId="{D4790155-A570-47E3-8E1A-7D0743EE83DF}" srcOrd="0" destOrd="1" presId="urn:microsoft.com/office/officeart/2009/3/layout/PlusandMinus"/>
    <dgm:cxn modelId="{8D4B1649-1937-46BA-BDCE-DF5505BE5BD1}" type="presOf" srcId="{7B39370B-FC7A-408D-A703-C8DC1D9B2478}" destId="{8EF7685F-5995-40D3-92CA-206189280234}" srcOrd="0" destOrd="0" presId="urn:microsoft.com/office/officeart/2009/3/layout/PlusandMinus"/>
    <dgm:cxn modelId="{37C17102-B26C-48C2-B7BA-5638BA70BB61}" srcId="{7B39370B-FC7A-408D-A703-C8DC1D9B2478}" destId="{E2EACBBB-87D0-4CAF-8F55-E95BE84F9CB0}" srcOrd="0" destOrd="0" parTransId="{CEAC51D3-DB92-48DD-8D8E-9E0FBEE26F66}" sibTransId="{A06EB9F2-DF80-4011-B5BD-9A0E6CB44B2B}"/>
    <dgm:cxn modelId="{9F5C7124-164A-4F89-9262-2ABBB0203843}" srcId="{7B39370B-FC7A-408D-A703-C8DC1D9B2478}" destId="{DA6618D9-9200-498E-9BEB-967CE91EFED7}" srcOrd="1" destOrd="0" parTransId="{569D90F6-E1DD-4EFF-8984-2A2C86C7B408}" sibTransId="{D8B90030-8CA7-4452-8722-7BB387702FD7}"/>
    <dgm:cxn modelId="{7D26C91F-A48A-43B2-9B80-F478D9E377B3}" type="presOf" srcId="{77F48BCE-D347-4B95-9671-3FE71154BFF9}" destId="{ED021878-FCB6-4A75-A9A1-BA23B6BCAD90}" srcOrd="0" destOrd="1" presId="urn:microsoft.com/office/officeart/2009/3/layout/PlusandMinus"/>
    <dgm:cxn modelId="{D0CA4249-548B-4BBA-902B-27568CFAED7B}" srcId="{DA6618D9-9200-498E-9BEB-967CE91EFED7}" destId="{E3AA50A6-9904-465F-8934-7B8AD98AE079}" srcOrd="1" destOrd="0" parTransId="{0C90F239-E5A6-41EF-8B41-8D004B2985DC}" sibTransId="{397F8087-9063-4529-BE52-E09494482962}"/>
    <dgm:cxn modelId="{C73B63D2-6C76-41B3-9E49-D122835C84C7}" type="presOf" srcId="{E2EACBBB-87D0-4CAF-8F55-E95BE84F9CB0}" destId="{ED021878-FCB6-4A75-A9A1-BA23B6BCAD90}" srcOrd="0" destOrd="0" presId="urn:microsoft.com/office/officeart/2009/3/layout/PlusandMinus"/>
    <dgm:cxn modelId="{1A11312D-7469-440E-BD43-7A4CE82D11D0}" type="presParOf" srcId="{8EF7685F-5995-40D3-92CA-206189280234}" destId="{9578C3D0-1E97-49FE-98C5-8465843793D6}" srcOrd="0" destOrd="0" presId="urn:microsoft.com/office/officeart/2009/3/layout/PlusandMinus"/>
    <dgm:cxn modelId="{7259C56E-47E4-45BB-9324-A072FA9132BA}" type="presParOf" srcId="{8EF7685F-5995-40D3-92CA-206189280234}" destId="{ED021878-FCB6-4A75-A9A1-BA23B6BCAD90}" srcOrd="1" destOrd="0" presId="urn:microsoft.com/office/officeart/2009/3/layout/PlusandMinus"/>
    <dgm:cxn modelId="{0897D0B1-8112-40BD-8688-58E58428A2EA}" type="presParOf" srcId="{8EF7685F-5995-40D3-92CA-206189280234}" destId="{D4790155-A570-47E3-8E1A-7D0743EE83DF}" srcOrd="2" destOrd="0" presId="urn:microsoft.com/office/officeart/2009/3/layout/PlusandMinus"/>
    <dgm:cxn modelId="{45524D8B-2B46-411E-8E9A-DA3DEDEAEC42}" type="presParOf" srcId="{8EF7685F-5995-40D3-92CA-206189280234}" destId="{22CB5AAF-7E22-4858-81A1-4CA19B0D4558}" srcOrd="3" destOrd="0" presId="urn:microsoft.com/office/officeart/2009/3/layout/PlusandMinus"/>
    <dgm:cxn modelId="{DE5B629C-6D1B-4423-B770-A2E271555B95}" type="presParOf" srcId="{8EF7685F-5995-40D3-92CA-206189280234}" destId="{E09415B7-23BA-4BD0-8D19-8B939648F976}" srcOrd="4" destOrd="0" presId="urn:microsoft.com/office/officeart/2009/3/layout/PlusandMinus"/>
    <dgm:cxn modelId="{9DA1CB9C-B0C4-4213-8E1C-319A3EB6567F}" type="presParOf" srcId="{8EF7685F-5995-40D3-92CA-206189280234}" destId="{C9C889E8-F290-4E75-B5FA-F582F83ADE80}"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5475AB5-C30E-451A-9640-806935B1BA25}" type="doc">
      <dgm:prSet loTypeId="urn:microsoft.com/office/officeart/2009/3/layout/PlusandMinus" loCatId="relationship" qsTypeId="urn:microsoft.com/office/officeart/2005/8/quickstyle/simple5" qsCatId="simple" csTypeId="urn:microsoft.com/office/officeart/2005/8/colors/accent1_2" csCatId="accent1" phldr="1"/>
      <dgm:spPr/>
      <dgm:t>
        <a:bodyPr/>
        <a:lstStyle/>
        <a:p>
          <a:endParaRPr lang="pl-PL"/>
        </a:p>
      </dgm:t>
    </dgm:pt>
    <dgm:pt modelId="{5B26CB68-457D-4FB3-BC80-C89E7EBF9702}">
      <dgm:prSet phldrT="[Tekst]"/>
      <dgm:spPr/>
      <dgm:t>
        <a:bodyPr/>
        <a:lstStyle/>
        <a:p>
          <a:r>
            <a:rPr lang="pl-PL" dirty="0" smtClean="0"/>
            <a:t>Wzrost przez delegowanie uprawnień</a:t>
          </a:r>
          <a:endParaRPr lang="pl-PL" dirty="0"/>
        </a:p>
      </dgm:t>
    </dgm:pt>
    <dgm:pt modelId="{C3F0308A-A84B-4425-8074-ABD4E43633BC}" type="parTrans" cxnId="{73E91F42-C563-4B9E-9750-E2B108FD2796}">
      <dgm:prSet/>
      <dgm:spPr/>
      <dgm:t>
        <a:bodyPr/>
        <a:lstStyle/>
        <a:p>
          <a:endParaRPr lang="pl-PL"/>
        </a:p>
      </dgm:t>
    </dgm:pt>
    <dgm:pt modelId="{E220EBB7-84B5-4966-975C-BF6E9573074E}" type="sibTrans" cxnId="{73E91F42-C563-4B9E-9750-E2B108FD2796}">
      <dgm:prSet/>
      <dgm:spPr/>
      <dgm:t>
        <a:bodyPr/>
        <a:lstStyle/>
        <a:p>
          <a:endParaRPr lang="pl-PL"/>
        </a:p>
      </dgm:t>
    </dgm:pt>
    <dgm:pt modelId="{742BB144-32C8-4FB4-AF05-5FC363C92D6D}">
      <dgm:prSet phldrT="[Tekst]"/>
      <dgm:spPr/>
      <dgm:t>
        <a:bodyPr/>
        <a:lstStyle/>
        <a:p>
          <a:r>
            <a:rPr lang="pl-PL" dirty="0" smtClean="0"/>
            <a:t>Sklep firmowy</a:t>
          </a:r>
          <a:endParaRPr lang="pl-PL" dirty="0"/>
        </a:p>
      </dgm:t>
    </dgm:pt>
    <dgm:pt modelId="{31069E1C-C298-4FBF-9219-F0FD0D3C933C}" type="parTrans" cxnId="{F410B1ED-A322-4323-AB56-67BA38494AAC}">
      <dgm:prSet/>
      <dgm:spPr/>
    </dgm:pt>
    <dgm:pt modelId="{C9133EDD-BCD7-4EE5-AC66-91CB1EBC7529}" type="sibTrans" cxnId="{F410B1ED-A322-4323-AB56-67BA38494AAC}">
      <dgm:prSet/>
      <dgm:spPr/>
    </dgm:pt>
    <dgm:pt modelId="{493904D7-7E26-47C7-84D9-FCE97941EF3A}">
      <dgm:prSet phldrT="[Tekst]"/>
      <dgm:spPr/>
      <dgm:t>
        <a:bodyPr/>
        <a:lstStyle/>
        <a:p>
          <a:r>
            <a:rPr lang="pl-PL" dirty="0" smtClean="0"/>
            <a:t>Menadżer otrzymuje realną władzę</a:t>
          </a:r>
          <a:endParaRPr lang="pl-PL" dirty="0"/>
        </a:p>
      </dgm:t>
    </dgm:pt>
    <dgm:pt modelId="{CD278802-50BE-4A70-A827-43C5118C0D07}" type="parTrans" cxnId="{DB951536-9015-4ADC-A2C2-9AB17F814283}">
      <dgm:prSet/>
      <dgm:spPr/>
    </dgm:pt>
    <dgm:pt modelId="{62670191-6043-4914-B96F-0CFC1B290E8F}" type="sibTrans" cxnId="{DB951536-9015-4ADC-A2C2-9AB17F814283}">
      <dgm:prSet/>
      <dgm:spPr/>
    </dgm:pt>
    <dgm:pt modelId="{3FD8BD05-73D9-4842-9759-7758629535C1}">
      <dgm:prSet phldrT="[Tekst]"/>
      <dgm:spPr/>
      <dgm:t>
        <a:bodyPr/>
        <a:lstStyle/>
        <a:p>
          <a:r>
            <a:rPr lang="pl-PL" dirty="0" smtClean="0"/>
            <a:t>Kryzys sterowania</a:t>
          </a:r>
          <a:endParaRPr lang="pl-PL" dirty="0"/>
        </a:p>
      </dgm:t>
    </dgm:pt>
    <dgm:pt modelId="{1B156232-77EC-402C-9533-70EB489C119B}" type="parTrans" cxnId="{EBF00D9A-F760-47A7-B2F8-724E48453678}">
      <dgm:prSet/>
      <dgm:spPr/>
    </dgm:pt>
    <dgm:pt modelId="{4112A6CE-848A-42D4-B9FB-7DA7CB552EC2}" type="sibTrans" cxnId="{EBF00D9A-F760-47A7-B2F8-724E48453678}">
      <dgm:prSet/>
      <dgm:spPr/>
    </dgm:pt>
    <dgm:pt modelId="{9939050C-6505-41AD-8D6C-B970FB78DC52}">
      <dgm:prSet phldrT="[Tekst]"/>
      <dgm:spPr/>
      <dgm:t>
        <a:bodyPr/>
        <a:lstStyle/>
        <a:p>
          <a:r>
            <a:rPr lang="pl-PL" dirty="0" smtClean="0"/>
            <a:t>Konflikt na linii właściciel-menadżer</a:t>
          </a:r>
          <a:endParaRPr lang="pl-PL" dirty="0"/>
        </a:p>
      </dgm:t>
    </dgm:pt>
    <dgm:pt modelId="{0E3DA5AA-4A97-4CC1-AA30-CB9244738432}" type="parTrans" cxnId="{251D4C61-28AD-4CB7-9BAB-D27B88DBB60A}">
      <dgm:prSet/>
      <dgm:spPr/>
    </dgm:pt>
    <dgm:pt modelId="{93CE621A-DB0F-4B33-B76D-3BCEE3471925}" type="sibTrans" cxnId="{251D4C61-28AD-4CB7-9BAB-D27B88DBB60A}">
      <dgm:prSet/>
      <dgm:spPr/>
    </dgm:pt>
    <dgm:pt modelId="{807919C1-E34B-4269-8495-CD91064ACA00}">
      <dgm:prSet phldrT="[Tekst]"/>
      <dgm:spPr/>
      <dgm:t>
        <a:bodyPr/>
        <a:lstStyle/>
        <a:p>
          <a:r>
            <a:rPr lang="pl-PL" dirty="0" smtClean="0"/>
            <a:t>Działania kierownika sklepu niezgodne ze strategią firmy</a:t>
          </a:r>
          <a:endParaRPr lang="pl-PL" dirty="0"/>
        </a:p>
      </dgm:t>
    </dgm:pt>
    <dgm:pt modelId="{A9987AC1-2B0B-48C6-9DDC-6D89F6EE57E8}" type="parTrans" cxnId="{13891439-A424-46FD-A0D3-C45715154142}">
      <dgm:prSet/>
      <dgm:spPr/>
    </dgm:pt>
    <dgm:pt modelId="{F357CE7B-5EF5-41A3-8F8E-356CD9FF41AC}" type="sibTrans" cxnId="{13891439-A424-46FD-A0D3-C45715154142}">
      <dgm:prSet/>
      <dgm:spPr/>
    </dgm:pt>
    <dgm:pt modelId="{45F6657F-7AB0-4C60-8177-E0B30DB1FD03}" type="pres">
      <dgm:prSet presAssocID="{55475AB5-C30E-451A-9640-806935B1BA25}" presName="Name0" presStyleCnt="0">
        <dgm:presLayoutVars>
          <dgm:chMax val="2"/>
          <dgm:chPref val="2"/>
          <dgm:dir/>
          <dgm:animOne/>
          <dgm:resizeHandles val="exact"/>
        </dgm:presLayoutVars>
      </dgm:prSet>
      <dgm:spPr/>
      <dgm:t>
        <a:bodyPr/>
        <a:lstStyle/>
        <a:p>
          <a:endParaRPr lang="pl-PL"/>
        </a:p>
      </dgm:t>
    </dgm:pt>
    <dgm:pt modelId="{F702A56C-A3C7-47A4-B977-528691F966CD}" type="pres">
      <dgm:prSet presAssocID="{55475AB5-C30E-451A-9640-806935B1BA25}" presName="Background" presStyleLbl="bgImgPlace1" presStyleIdx="0" presStyleCnt="1"/>
      <dgm:spPr/>
    </dgm:pt>
    <dgm:pt modelId="{6E29806A-7E20-4E2C-886C-5F3D4A5CF49E}" type="pres">
      <dgm:prSet presAssocID="{55475AB5-C30E-451A-9640-806935B1BA25}" presName="ParentText1" presStyleLbl="revTx" presStyleIdx="0" presStyleCnt="2">
        <dgm:presLayoutVars>
          <dgm:chMax val="0"/>
          <dgm:chPref val="0"/>
          <dgm:bulletEnabled val="1"/>
        </dgm:presLayoutVars>
      </dgm:prSet>
      <dgm:spPr/>
      <dgm:t>
        <a:bodyPr/>
        <a:lstStyle/>
        <a:p>
          <a:endParaRPr lang="pl-PL"/>
        </a:p>
      </dgm:t>
    </dgm:pt>
    <dgm:pt modelId="{F59A5760-558B-446B-AC92-993B31F4629C}" type="pres">
      <dgm:prSet presAssocID="{55475AB5-C30E-451A-9640-806935B1BA25}" presName="ParentText2" presStyleLbl="revTx" presStyleIdx="1" presStyleCnt="2">
        <dgm:presLayoutVars>
          <dgm:chMax val="0"/>
          <dgm:chPref val="0"/>
          <dgm:bulletEnabled val="1"/>
        </dgm:presLayoutVars>
      </dgm:prSet>
      <dgm:spPr/>
      <dgm:t>
        <a:bodyPr/>
        <a:lstStyle/>
        <a:p>
          <a:endParaRPr lang="pl-PL"/>
        </a:p>
      </dgm:t>
    </dgm:pt>
    <dgm:pt modelId="{0BCA93E5-6AF6-4977-966E-40E5A4B5DECB}" type="pres">
      <dgm:prSet presAssocID="{55475AB5-C30E-451A-9640-806935B1BA25}" presName="Plus" presStyleLbl="alignNode1" presStyleIdx="0" presStyleCnt="2"/>
      <dgm:spPr/>
    </dgm:pt>
    <dgm:pt modelId="{07C3758F-47BF-430B-A654-9AA5DBA97CD2}" type="pres">
      <dgm:prSet presAssocID="{55475AB5-C30E-451A-9640-806935B1BA25}" presName="Minus" presStyleLbl="alignNode1" presStyleIdx="1" presStyleCnt="2"/>
      <dgm:spPr/>
    </dgm:pt>
    <dgm:pt modelId="{2A6420FF-B7EE-458D-BD92-9EF801599094}" type="pres">
      <dgm:prSet presAssocID="{55475AB5-C30E-451A-9640-806935B1BA25}" presName="Divider" presStyleLbl="parChTrans1D1" presStyleIdx="0" presStyleCnt="1"/>
      <dgm:spPr/>
    </dgm:pt>
  </dgm:ptLst>
  <dgm:cxnLst>
    <dgm:cxn modelId="{EBF00D9A-F760-47A7-B2F8-724E48453678}" srcId="{55475AB5-C30E-451A-9640-806935B1BA25}" destId="{3FD8BD05-73D9-4842-9759-7758629535C1}" srcOrd="1" destOrd="0" parTransId="{1B156232-77EC-402C-9533-70EB489C119B}" sibTransId="{4112A6CE-848A-42D4-B9FB-7DA7CB552EC2}"/>
    <dgm:cxn modelId="{73E91F42-C563-4B9E-9750-E2B108FD2796}" srcId="{55475AB5-C30E-451A-9640-806935B1BA25}" destId="{5B26CB68-457D-4FB3-BC80-C89E7EBF9702}" srcOrd="0" destOrd="0" parTransId="{C3F0308A-A84B-4425-8074-ABD4E43633BC}" sibTransId="{E220EBB7-84B5-4966-975C-BF6E9573074E}"/>
    <dgm:cxn modelId="{6B54A45D-DB45-47C4-8614-60A80D0FE3A1}" type="presOf" srcId="{5B26CB68-457D-4FB3-BC80-C89E7EBF9702}" destId="{6E29806A-7E20-4E2C-886C-5F3D4A5CF49E}" srcOrd="0" destOrd="0" presId="urn:microsoft.com/office/officeart/2009/3/layout/PlusandMinus"/>
    <dgm:cxn modelId="{53FD5E92-2FB5-448D-9091-14B49CBB3B83}" type="presOf" srcId="{742BB144-32C8-4FB4-AF05-5FC363C92D6D}" destId="{6E29806A-7E20-4E2C-886C-5F3D4A5CF49E}" srcOrd="0" destOrd="1" presId="urn:microsoft.com/office/officeart/2009/3/layout/PlusandMinus"/>
    <dgm:cxn modelId="{E49C0FB3-BB3A-4BAF-A22C-6B16C702A0FE}" type="presOf" srcId="{807919C1-E34B-4269-8495-CD91064ACA00}" destId="{F59A5760-558B-446B-AC92-993B31F4629C}" srcOrd="0" destOrd="2" presId="urn:microsoft.com/office/officeart/2009/3/layout/PlusandMinus"/>
    <dgm:cxn modelId="{A9B1C8DE-133D-4B17-9051-3D2A83E11968}" type="presOf" srcId="{55475AB5-C30E-451A-9640-806935B1BA25}" destId="{45F6657F-7AB0-4C60-8177-E0B30DB1FD03}" srcOrd="0" destOrd="0" presId="urn:microsoft.com/office/officeart/2009/3/layout/PlusandMinus"/>
    <dgm:cxn modelId="{07839459-DEB5-4B51-9CA0-829229C226DF}" type="presOf" srcId="{9939050C-6505-41AD-8D6C-B970FB78DC52}" destId="{F59A5760-558B-446B-AC92-993B31F4629C}" srcOrd="0" destOrd="1" presId="urn:microsoft.com/office/officeart/2009/3/layout/PlusandMinus"/>
    <dgm:cxn modelId="{839CF2F9-2237-491F-8948-54608C0E19E8}" type="presOf" srcId="{493904D7-7E26-47C7-84D9-FCE97941EF3A}" destId="{6E29806A-7E20-4E2C-886C-5F3D4A5CF49E}" srcOrd="0" destOrd="2" presId="urn:microsoft.com/office/officeart/2009/3/layout/PlusandMinus"/>
    <dgm:cxn modelId="{F410B1ED-A322-4323-AB56-67BA38494AAC}" srcId="{5B26CB68-457D-4FB3-BC80-C89E7EBF9702}" destId="{742BB144-32C8-4FB4-AF05-5FC363C92D6D}" srcOrd="0" destOrd="0" parTransId="{31069E1C-C298-4FBF-9219-F0FD0D3C933C}" sibTransId="{C9133EDD-BCD7-4EE5-AC66-91CB1EBC7529}"/>
    <dgm:cxn modelId="{DB951536-9015-4ADC-A2C2-9AB17F814283}" srcId="{5B26CB68-457D-4FB3-BC80-C89E7EBF9702}" destId="{493904D7-7E26-47C7-84D9-FCE97941EF3A}" srcOrd="1" destOrd="0" parTransId="{CD278802-50BE-4A70-A827-43C5118C0D07}" sibTransId="{62670191-6043-4914-B96F-0CFC1B290E8F}"/>
    <dgm:cxn modelId="{13891439-A424-46FD-A0D3-C45715154142}" srcId="{3FD8BD05-73D9-4842-9759-7758629535C1}" destId="{807919C1-E34B-4269-8495-CD91064ACA00}" srcOrd="1" destOrd="0" parTransId="{A9987AC1-2B0B-48C6-9DDC-6D89F6EE57E8}" sibTransId="{F357CE7B-5EF5-41A3-8F8E-356CD9FF41AC}"/>
    <dgm:cxn modelId="{251D4C61-28AD-4CB7-9BAB-D27B88DBB60A}" srcId="{3FD8BD05-73D9-4842-9759-7758629535C1}" destId="{9939050C-6505-41AD-8D6C-B970FB78DC52}" srcOrd="0" destOrd="0" parTransId="{0E3DA5AA-4A97-4CC1-AA30-CB9244738432}" sibTransId="{93CE621A-DB0F-4B33-B76D-3BCEE3471925}"/>
    <dgm:cxn modelId="{38834748-B370-4AB7-BF19-137FF505AAC2}" type="presOf" srcId="{3FD8BD05-73D9-4842-9759-7758629535C1}" destId="{F59A5760-558B-446B-AC92-993B31F4629C}" srcOrd="0" destOrd="0" presId="urn:microsoft.com/office/officeart/2009/3/layout/PlusandMinus"/>
    <dgm:cxn modelId="{6D4D66FD-807E-4E73-A6F9-EDB38CA3A78D}" type="presParOf" srcId="{45F6657F-7AB0-4C60-8177-E0B30DB1FD03}" destId="{F702A56C-A3C7-47A4-B977-528691F966CD}" srcOrd="0" destOrd="0" presId="urn:microsoft.com/office/officeart/2009/3/layout/PlusandMinus"/>
    <dgm:cxn modelId="{E76926B9-58F0-4EBF-927B-BE9ED9DE7A2D}" type="presParOf" srcId="{45F6657F-7AB0-4C60-8177-E0B30DB1FD03}" destId="{6E29806A-7E20-4E2C-886C-5F3D4A5CF49E}" srcOrd="1" destOrd="0" presId="urn:microsoft.com/office/officeart/2009/3/layout/PlusandMinus"/>
    <dgm:cxn modelId="{2CC5E7AE-1F5F-40BC-84CE-55C28214857B}" type="presParOf" srcId="{45F6657F-7AB0-4C60-8177-E0B30DB1FD03}" destId="{F59A5760-558B-446B-AC92-993B31F4629C}" srcOrd="2" destOrd="0" presId="urn:microsoft.com/office/officeart/2009/3/layout/PlusandMinus"/>
    <dgm:cxn modelId="{4D47816B-E263-4B8E-8259-FA998AFD5A56}" type="presParOf" srcId="{45F6657F-7AB0-4C60-8177-E0B30DB1FD03}" destId="{0BCA93E5-6AF6-4977-966E-40E5A4B5DECB}" srcOrd="3" destOrd="0" presId="urn:microsoft.com/office/officeart/2009/3/layout/PlusandMinus"/>
    <dgm:cxn modelId="{2E0329E2-FD8E-4718-9688-B32083BF474E}" type="presParOf" srcId="{45F6657F-7AB0-4C60-8177-E0B30DB1FD03}" destId="{07C3758F-47BF-430B-A654-9AA5DBA97CD2}" srcOrd="4" destOrd="0" presId="urn:microsoft.com/office/officeart/2009/3/layout/PlusandMinus"/>
    <dgm:cxn modelId="{E6DBCB6F-CBE5-4CEA-B742-3B0D894BE07A}" type="presParOf" srcId="{45F6657F-7AB0-4C60-8177-E0B30DB1FD03}" destId="{2A6420FF-B7EE-458D-BD92-9EF801599094}"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9B4C686-107C-442B-A771-36CD1E8982DA}" type="doc">
      <dgm:prSet loTypeId="urn:microsoft.com/office/officeart/2009/3/layout/PlusandMinus" loCatId="relationship" qsTypeId="urn:microsoft.com/office/officeart/2005/8/quickstyle/simple5" qsCatId="simple" csTypeId="urn:microsoft.com/office/officeart/2005/8/colors/accent1_2" csCatId="accent1" phldr="1"/>
      <dgm:spPr/>
      <dgm:t>
        <a:bodyPr/>
        <a:lstStyle/>
        <a:p>
          <a:endParaRPr lang="pl-PL"/>
        </a:p>
      </dgm:t>
    </dgm:pt>
    <dgm:pt modelId="{CA5F05FC-745E-4470-A180-AFD35AFA2336}">
      <dgm:prSet phldrT="[Tekst]"/>
      <dgm:spPr/>
      <dgm:t>
        <a:bodyPr/>
        <a:lstStyle/>
        <a:p>
          <a:r>
            <a:rPr lang="pl-PL" dirty="0" smtClean="0"/>
            <a:t>Wzrost przez koordynację</a:t>
          </a:r>
          <a:endParaRPr lang="pl-PL" dirty="0"/>
        </a:p>
      </dgm:t>
    </dgm:pt>
    <dgm:pt modelId="{2BC308F3-CD77-4F50-8FBA-389EC12B4EDD}" type="parTrans" cxnId="{04460CD3-60E3-4F0A-A54A-0898BB830A6A}">
      <dgm:prSet/>
      <dgm:spPr/>
      <dgm:t>
        <a:bodyPr/>
        <a:lstStyle/>
        <a:p>
          <a:endParaRPr lang="pl-PL"/>
        </a:p>
      </dgm:t>
    </dgm:pt>
    <dgm:pt modelId="{37845353-A4F8-4AC7-8528-2D3D5BEFC9DB}" type="sibTrans" cxnId="{04460CD3-60E3-4F0A-A54A-0898BB830A6A}">
      <dgm:prSet/>
      <dgm:spPr/>
      <dgm:t>
        <a:bodyPr/>
        <a:lstStyle/>
        <a:p>
          <a:endParaRPr lang="pl-PL"/>
        </a:p>
      </dgm:t>
    </dgm:pt>
    <dgm:pt modelId="{718AC7F9-5AD6-4C92-BBF2-CE3A3A5ADD71}">
      <dgm:prSet phldrT="[Tekst]"/>
      <dgm:spPr/>
      <dgm:t>
        <a:bodyPr/>
        <a:lstStyle/>
        <a:p>
          <a:r>
            <a:rPr lang="pl-PL" dirty="0" smtClean="0"/>
            <a:t>Kryzys złożoności</a:t>
          </a:r>
          <a:endParaRPr lang="pl-PL" dirty="0"/>
        </a:p>
      </dgm:t>
    </dgm:pt>
    <dgm:pt modelId="{79268D1B-F38A-4B4A-95A4-BA3E717478E3}" type="parTrans" cxnId="{BD5CCCC3-39B3-48CF-962F-50B32D1CB448}">
      <dgm:prSet/>
      <dgm:spPr/>
      <dgm:t>
        <a:bodyPr/>
        <a:lstStyle/>
        <a:p>
          <a:endParaRPr lang="pl-PL"/>
        </a:p>
      </dgm:t>
    </dgm:pt>
    <dgm:pt modelId="{07E10672-85CC-4BB6-9E73-1AE7933B07F5}" type="sibTrans" cxnId="{BD5CCCC3-39B3-48CF-962F-50B32D1CB448}">
      <dgm:prSet/>
      <dgm:spPr/>
      <dgm:t>
        <a:bodyPr/>
        <a:lstStyle/>
        <a:p>
          <a:endParaRPr lang="pl-PL"/>
        </a:p>
      </dgm:t>
    </dgm:pt>
    <dgm:pt modelId="{2F485E6D-8805-43AB-90A1-83B720AD3C29}">
      <dgm:prSet phldrT="[Tekst]"/>
      <dgm:spPr/>
      <dgm:t>
        <a:bodyPr/>
        <a:lstStyle/>
        <a:p>
          <a:r>
            <a:rPr lang="pl-PL" dirty="0" smtClean="0"/>
            <a:t>Polepszenie u kierowników znajomości strategii firmy</a:t>
          </a:r>
          <a:endParaRPr lang="pl-PL" dirty="0"/>
        </a:p>
      </dgm:t>
    </dgm:pt>
    <dgm:pt modelId="{061AA1AF-E147-47ED-A82B-1C76D95886B6}" type="parTrans" cxnId="{5380BD89-7570-4AA5-9A9B-462DDBCAB678}">
      <dgm:prSet/>
      <dgm:spPr/>
    </dgm:pt>
    <dgm:pt modelId="{48267523-1A6D-4B2A-8711-C5163915389D}" type="sibTrans" cxnId="{5380BD89-7570-4AA5-9A9B-462DDBCAB678}">
      <dgm:prSet/>
      <dgm:spPr/>
    </dgm:pt>
    <dgm:pt modelId="{BB0249E1-5B6D-4DA3-B4FD-A7F374F6A833}">
      <dgm:prSet phldrT="[Tekst]"/>
      <dgm:spPr/>
      <dgm:t>
        <a:bodyPr/>
        <a:lstStyle/>
        <a:p>
          <a:r>
            <a:rPr lang="pl-PL" dirty="0" smtClean="0"/>
            <a:t>Przeciążenie kierowników niższych szczebli</a:t>
          </a:r>
          <a:endParaRPr lang="pl-PL" dirty="0"/>
        </a:p>
      </dgm:t>
    </dgm:pt>
    <dgm:pt modelId="{071F4BAF-4AB8-44D2-8C38-F772D9AA00E2}" type="parTrans" cxnId="{5B58D47F-CCA6-42B9-A3F6-1A0A58B0DA9B}">
      <dgm:prSet/>
      <dgm:spPr/>
    </dgm:pt>
    <dgm:pt modelId="{8CE2B4B4-C145-40F9-A2A0-8F628EEBFE0A}" type="sibTrans" cxnId="{5B58D47F-CCA6-42B9-A3F6-1A0A58B0DA9B}">
      <dgm:prSet/>
      <dgm:spPr/>
    </dgm:pt>
    <dgm:pt modelId="{AC9773BD-912B-4A01-A9DD-20D1B7C4CB63}">
      <dgm:prSet phldrT="[Tekst]"/>
      <dgm:spPr/>
      <dgm:t>
        <a:bodyPr/>
        <a:lstStyle/>
        <a:p>
          <a:r>
            <a:rPr lang="pl-PL" dirty="0" smtClean="0"/>
            <a:t>Ignorowanie kreatywności pracowników</a:t>
          </a:r>
          <a:endParaRPr lang="pl-PL" dirty="0"/>
        </a:p>
      </dgm:t>
    </dgm:pt>
    <dgm:pt modelId="{7EE0FC0E-92CB-4879-B039-81B124BB0950}" type="parTrans" cxnId="{2317F208-F012-4F95-81FC-EBA0D65A59B9}">
      <dgm:prSet/>
      <dgm:spPr/>
    </dgm:pt>
    <dgm:pt modelId="{685E9B98-EE5C-4805-A394-639B8BBE3CF7}" type="sibTrans" cxnId="{2317F208-F012-4F95-81FC-EBA0D65A59B9}">
      <dgm:prSet/>
      <dgm:spPr/>
    </dgm:pt>
    <dgm:pt modelId="{05188CE8-AC70-44F2-8F54-3FAEA5397D4C}">
      <dgm:prSet phldrT="[Tekst]"/>
      <dgm:spPr/>
      <dgm:t>
        <a:bodyPr/>
        <a:lstStyle/>
        <a:p>
          <a:r>
            <a:rPr lang="pl-PL" dirty="0" smtClean="0"/>
            <a:t>Zunifikowany system produkcji</a:t>
          </a:r>
          <a:endParaRPr lang="pl-PL" dirty="0"/>
        </a:p>
      </dgm:t>
    </dgm:pt>
    <dgm:pt modelId="{A76600CA-66A1-4E40-A149-C32E23D04EC4}" type="parTrans" cxnId="{ED6F8FB7-DB4F-4D99-8127-BC2AAD76D792}">
      <dgm:prSet/>
      <dgm:spPr/>
    </dgm:pt>
    <dgm:pt modelId="{0EF9CA8E-C9D5-450D-9DA5-6F2D3204A5EB}" type="sibTrans" cxnId="{ED6F8FB7-DB4F-4D99-8127-BC2AAD76D792}">
      <dgm:prSet/>
      <dgm:spPr/>
    </dgm:pt>
    <dgm:pt modelId="{E3B49D0F-D67B-40F4-A069-3947DD686011}" type="pres">
      <dgm:prSet presAssocID="{E9B4C686-107C-442B-A771-36CD1E8982DA}" presName="Name0" presStyleCnt="0">
        <dgm:presLayoutVars>
          <dgm:chMax val="2"/>
          <dgm:chPref val="2"/>
          <dgm:dir/>
          <dgm:animOne/>
          <dgm:resizeHandles val="exact"/>
        </dgm:presLayoutVars>
      </dgm:prSet>
      <dgm:spPr/>
      <dgm:t>
        <a:bodyPr/>
        <a:lstStyle/>
        <a:p>
          <a:endParaRPr lang="pl-PL"/>
        </a:p>
      </dgm:t>
    </dgm:pt>
    <dgm:pt modelId="{B7914D40-57E1-4D0F-A01B-6D85816F880A}" type="pres">
      <dgm:prSet presAssocID="{E9B4C686-107C-442B-A771-36CD1E8982DA}" presName="Background" presStyleLbl="bgImgPlace1" presStyleIdx="0" presStyleCnt="1"/>
      <dgm:spPr/>
    </dgm:pt>
    <dgm:pt modelId="{B7598901-506F-4418-A367-7C505E4F224D}" type="pres">
      <dgm:prSet presAssocID="{E9B4C686-107C-442B-A771-36CD1E8982DA}" presName="ParentText1" presStyleLbl="revTx" presStyleIdx="0" presStyleCnt="2">
        <dgm:presLayoutVars>
          <dgm:chMax val="0"/>
          <dgm:chPref val="0"/>
          <dgm:bulletEnabled val="1"/>
        </dgm:presLayoutVars>
      </dgm:prSet>
      <dgm:spPr/>
      <dgm:t>
        <a:bodyPr/>
        <a:lstStyle/>
        <a:p>
          <a:endParaRPr lang="pl-PL"/>
        </a:p>
      </dgm:t>
    </dgm:pt>
    <dgm:pt modelId="{DDAC3C50-E9A2-4661-B400-06839E623221}" type="pres">
      <dgm:prSet presAssocID="{E9B4C686-107C-442B-A771-36CD1E8982DA}" presName="ParentText2" presStyleLbl="revTx" presStyleIdx="1" presStyleCnt="2">
        <dgm:presLayoutVars>
          <dgm:chMax val="0"/>
          <dgm:chPref val="0"/>
          <dgm:bulletEnabled val="1"/>
        </dgm:presLayoutVars>
      </dgm:prSet>
      <dgm:spPr/>
      <dgm:t>
        <a:bodyPr/>
        <a:lstStyle/>
        <a:p>
          <a:endParaRPr lang="pl-PL"/>
        </a:p>
      </dgm:t>
    </dgm:pt>
    <dgm:pt modelId="{6AFECDE1-2483-4BF9-9AEC-1824548D338E}" type="pres">
      <dgm:prSet presAssocID="{E9B4C686-107C-442B-A771-36CD1E8982DA}" presName="Plus" presStyleLbl="alignNode1" presStyleIdx="0" presStyleCnt="2"/>
      <dgm:spPr/>
    </dgm:pt>
    <dgm:pt modelId="{D7CC350B-C097-42D1-9FDB-E87051572A3E}" type="pres">
      <dgm:prSet presAssocID="{E9B4C686-107C-442B-A771-36CD1E8982DA}" presName="Minus" presStyleLbl="alignNode1" presStyleIdx="1" presStyleCnt="2"/>
      <dgm:spPr/>
    </dgm:pt>
    <dgm:pt modelId="{9493269E-7ACB-49B2-843B-21ACF6AF8EC6}" type="pres">
      <dgm:prSet presAssocID="{E9B4C686-107C-442B-A771-36CD1E8982DA}" presName="Divider" presStyleLbl="parChTrans1D1" presStyleIdx="0" presStyleCnt="1"/>
      <dgm:spPr/>
    </dgm:pt>
  </dgm:ptLst>
  <dgm:cxnLst>
    <dgm:cxn modelId="{4FBE2886-2EC9-457A-BDB8-B1333143FFFC}" type="presOf" srcId="{05188CE8-AC70-44F2-8F54-3FAEA5397D4C}" destId="{B7598901-506F-4418-A367-7C505E4F224D}" srcOrd="0" destOrd="2" presId="urn:microsoft.com/office/officeart/2009/3/layout/PlusandMinus"/>
    <dgm:cxn modelId="{1E1B5F68-D84F-46B2-A14E-CC0B4808519D}" type="presOf" srcId="{AC9773BD-912B-4A01-A9DD-20D1B7C4CB63}" destId="{DDAC3C50-E9A2-4661-B400-06839E623221}" srcOrd="0" destOrd="2" presId="urn:microsoft.com/office/officeart/2009/3/layout/PlusandMinus"/>
    <dgm:cxn modelId="{BD5CCCC3-39B3-48CF-962F-50B32D1CB448}" srcId="{E9B4C686-107C-442B-A771-36CD1E8982DA}" destId="{718AC7F9-5AD6-4C92-BBF2-CE3A3A5ADD71}" srcOrd="1" destOrd="0" parTransId="{79268D1B-F38A-4B4A-95A4-BA3E717478E3}" sibTransId="{07E10672-85CC-4BB6-9E73-1AE7933B07F5}"/>
    <dgm:cxn modelId="{50098402-CC5F-494D-9518-814AEF65A6BA}" type="presOf" srcId="{2F485E6D-8805-43AB-90A1-83B720AD3C29}" destId="{B7598901-506F-4418-A367-7C505E4F224D}" srcOrd="0" destOrd="1" presId="urn:microsoft.com/office/officeart/2009/3/layout/PlusandMinus"/>
    <dgm:cxn modelId="{04460CD3-60E3-4F0A-A54A-0898BB830A6A}" srcId="{E9B4C686-107C-442B-A771-36CD1E8982DA}" destId="{CA5F05FC-745E-4470-A180-AFD35AFA2336}" srcOrd="0" destOrd="0" parTransId="{2BC308F3-CD77-4F50-8FBA-389EC12B4EDD}" sibTransId="{37845353-A4F8-4AC7-8528-2D3D5BEFC9DB}"/>
    <dgm:cxn modelId="{1A2E09F1-CCFF-4491-AC5C-F19C4ADB635D}" type="presOf" srcId="{CA5F05FC-745E-4470-A180-AFD35AFA2336}" destId="{B7598901-506F-4418-A367-7C505E4F224D}" srcOrd="0" destOrd="0" presId="urn:microsoft.com/office/officeart/2009/3/layout/PlusandMinus"/>
    <dgm:cxn modelId="{7C672E59-C7E2-4BB5-9974-DDE55EC4244F}" type="presOf" srcId="{718AC7F9-5AD6-4C92-BBF2-CE3A3A5ADD71}" destId="{DDAC3C50-E9A2-4661-B400-06839E623221}" srcOrd="0" destOrd="0" presId="urn:microsoft.com/office/officeart/2009/3/layout/PlusandMinus"/>
    <dgm:cxn modelId="{5B58D47F-CCA6-42B9-A3F6-1A0A58B0DA9B}" srcId="{718AC7F9-5AD6-4C92-BBF2-CE3A3A5ADD71}" destId="{BB0249E1-5B6D-4DA3-B4FD-A7F374F6A833}" srcOrd="0" destOrd="0" parTransId="{071F4BAF-4AB8-44D2-8C38-F772D9AA00E2}" sibTransId="{8CE2B4B4-C145-40F9-A2A0-8F628EEBFE0A}"/>
    <dgm:cxn modelId="{2317F208-F012-4F95-81FC-EBA0D65A59B9}" srcId="{718AC7F9-5AD6-4C92-BBF2-CE3A3A5ADD71}" destId="{AC9773BD-912B-4A01-A9DD-20D1B7C4CB63}" srcOrd="1" destOrd="0" parTransId="{7EE0FC0E-92CB-4879-B039-81B124BB0950}" sibTransId="{685E9B98-EE5C-4805-A394-639B8BBE3CF7}"/>
    <dgm:cxn modelId="{38D46FD8-E480-49B7-84C0-CDF31E79B3B9}" type="presOf" srcId="{E9B4C686-107C-442B-A771-36CD1E8982DA}" destId="{E3B49D0F-D67B-40F4-A069-3947DD686011}" srcOrd="0" destOrd="0" presId="urn:microsoft.com/office/officeart/2009/3/layout/PlusandMinus"/>
    <dgm:cxn modelId="{5380BD89-7570-4AA5-9A9B-462DDBCAB678}" srcId="{CA5F05FC-745E-4470-A180-AFD35AFA2336}" destId="{2F485E6D-8805-43AB-90A1-83B720AD3C29}" srcOrd="0" destOrd="0" parTransId="{061AA1AF-E147-47ED-A82B-1C76D95886B6}" sibTransId="{48267523-1A6D-4B2A-8711-C5163915389D}"/>
    <dgm:cxn modelId="{ED6F8FB7-DB4F-4D99-8127-BC2AAD76D792}" srcId="{CA5F05FC-745E-4470-A180-AFD35AFA2336}" destId="{05188CE8-AC70-44F2-8F54-3FAEA5397D4C}" srcOrd="1" destOrd="0" parTransId="{A76600CA-66A1-4E40-A149-C32E23D04EC4}" sibTransId="{0EF9CA8E-C9D5-450D-9DA5-6F2D3204A5EB}"/>
    <dgm:cxn modelId="{B7AC2600-2FA4-4BDD-98C7-73FCFE4B8B0E}" type="presOf" srcId="{BB0249E1-5B6D-4DA3-B4FD-A7F374F6A833}" destId="{DDAC3C50-E9A2-4661-B400-06839E623221}" srcOrd="0" destOrd="1" presId="urn:microsoft.com/office/officeart/2009/3/layout/PlusandMinus"/>
    <dgm:cxn modelId="{51D2EFDB-1083-4E3E-BE65-EAE60D4ED5B7}" type="presParOf" srcId="{E3B49D0F-D67B-40F4-A069-3947DD686011}" destId="{B7914D40-57E1-4D0F-A01B-6D85816F880A}" srcOrd="0" destOrd="0" presId="urn:microsoft.com/office/officeart/2009/3/layout/PlusandMinus"/>
    <dgm:cxn modelId="{D279B386-64EC-4417-ADE4-78F236F96CB5}" type="presParOf" srcId="{E3B49D0F-D67B-40F4-A069-3947DD686011}" destId="{B7598901-506F-4418-A367-7C505E4F224D}" srcOrd="1" destOrd="0" presId="urn:microsoft.com/office/officeart/2009/3/layout/PlusandMinus"/>
    <dgm:cxn modelId="{ABAFD7B8-8EC9-495F-958D-48A37771F65D}" type="presParOf" srcId="{E3B49D0F-D67B-40F4-A069-3947DD686011}" destId="{DDAC3C50-E9A2-4661-B400-06839E623221}" srcOrd="2" destOrd="0" presId="urn:microsoft.com/office/officeart/2009/3/layout/PlusandMinus"/>
    <dgm:cxn modelId="{CF159581-8043-4F28-B9ED-B39C5AD895FB}" type="presParOf" srcId="{E3B49D0F-D67B-40F4-A069-3947DD686011}" destId="{6AFECDE1-2483-4BF9-9AEC-1824548D338E}" srcOrd="3" destOrd="0" presId="urn:microsoft.com/office/officeart/2009/3/layout/PlusandMinus"/>
    <dgm:cxn modelId="{7D656DEF-0B7D-4B35-B5DA-F771E4D0461C}" type="presParOf" srcId="{E3B49D0F-D67B-40F4-A069-3947DD686011}" destId="{D7CC350B-C097-42D1-9FDB-E87051572A3E}" srcOrd="4" destOrd="0" presId="urn:microsoft.com/office/officeart/2009/3/layout/PlusandMinus"/>
    <dgm:cxn modelId="{B49B6CD5-7331-4D59-BE41-8D06E28C3F30}" type="presParOf" srcId="{E3B49D0F-D67B-40F4-A069-3947DD686011}" destId="{9493269E-7ACB-49B2-843B-21ACF6AF8EC6}"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20B3732-D8A9-4131-94F7-4917E5A340D6}" type="doc">
      <dgm:prSet loTypeId="urn:microsoft.com/office/officeart/2009/3/layout/PlusandMinus" loCatId="relationship" qsTypeId="urn:microsoft.com/office/officeart/2005/8/quickstyle/simple5" qsCatId="simple" csTypeId="urn:microsoft.com/office/officeart/2005/8/colors/accent1_2" csCatId="accent1" phldr="1"/>
      <dgm:spPr/>
      <dgm:t>
        <a:bodyPr/>
        <a:lstStyle/>
        <a:p>
          <a:endParaRPr lang="pl-PL"/>
        </a:p>
      </dgm:t>
    </dgm:pt>
    <dgm:pt modelId="{8EE488FC-15FF-424C-BBF8-0959024C7F69}">
      <dgm:prSet phldrT="[Tekst]"/>
      <dgm:spPr/>
      <dgm:t>
        <a:bodyPr/>
        <a:lstStyle/>
        <a:p>
          <a:r>
            <a:rPr lang="pl-PL" dirty="0" smtClean="0"/>
            <a:t>Wzrost przez współpracę</a:t>
          </a:r>
          <a:endParaRPr lang="pl-PL" dirty="0"/>
        </a:p>
      </dgm:t>
    </dgm:pt>
    <dgm:pt modelId="{0194A86B-9571-493B-9462-F96AE757C5FA}" type="parTrans" cxnId="{87A550F3-D2CD-4BC9-B784-3D1F4C8DA06C}">
      <dgm:prSet/>
      <dgm:spPr/>
      <dgm:t>
        <a:bodyPr/>
        <a:lstStyle/>
        <a:p>
          <a:endParaRPr lang="pl-PL"/>
        </a:p>
      </dgm:t>
    </dgm:pt>
    <dgm:pt modelId="{500B572D-1118-414B-B2A3-047825F082A2}" type="sibTrans" cxnId="{87A550F3-D2CD-4BC9-B784-3D1F4C8DA06C}">
      <dgm:prSet/>
      <dgm:spPr/>
      <dgm:t>
        <a:bodyPr/>
        <a:lstStyle/>
        <a:p>
          <a:endParaRPr lang="pl-PL"/>
        </a:p>
      </dgm:t>
    </dgm:pt>
    <dgm:pt modelId="{34511659-7FEF-430A-80DA-B4174707C2D9}">
      <dgm:prSet phldrT="[Tekst]"/>
      <dgm:spPr/>
      <dgm:t>
        <a:bodyPr/>
        <a:lstStyle/>
        <a:p>
          <a:r>
            <a:rPr lang="pl-PL" dirty="0" smtClean="0"/>
            <a:t>Kryzys?</a:t>
          </a:r>
          <a:endParaRPr lang="pl-PL" dirty="0"/>
        </a:p>
      </dgm:t>
    </dgm:pt>
    <dgm:pt modelId="{C0CE55BB-EA1C-4D88-94C1-07DA9267AF43}" type="parTrans" cxnId="{47919EAB-D0F7-43FF-8541-6C1D849048AF}">
      <dgm:prSet/>
      <dgm:spPr/>
      <dgm:t>
        <a:bodyPr/>
        <a:lstStyle/>
        <a:p>
          <a:endParaRPr lang="pl-PL"/>
        </a:p>
      </dgm:t>
    </dgm:pt>
    <dgm:pt modelId="{90A7446B-6B28-47C8-9594-3D311CDA72EC}" type="sibTrans" cxnId="{47919EAB-D0F7-43FF-8541-6C1D849048AF}">
      <dgm:prSet/>
      <dgm:spPr/>
      <dgm:t>
        <a:bodyPr/>
        <a:lstStyle/>
        <a:p>
          <a:endParaRPr lang="pl-PL"/>
        </a:p>
      </dgm:t>
    </dgm:pt>
    <dgm:pt modelId="{174C16A6-6A52-43A0-832D-092EA6F34E28}">
      <dgm:prSet phldrT="[Tekst]"/>
      <dgm:spPr/>
      <dgm:t>
        <a:bodyPr/>
        <a:lstStyle/>
        <a:p>
          <a:r>
            <a:rPr lang="pl-PL" dirty="0" smtClean="0"/>
            <a:t>Wypalenie zawodowe?</a:t>
          </a:r>
          <a:endParaRPr lang="pl-PL" dirty="0"/>
        </a:p>
      </dgm:t>
    </dgm:pt>
    <dgm:pt modelId="{C7E16A96-AFA5-4D4E-A91B-56CF7652819F}" type="parTrans" cxnId="{A0EB2B84-E4AC-4288-9F71-5F7D8966D353}">
      <dgm:prSet/>
      <dgm:spPr/>
    </dgm:pt>
    <dgm:pt modelId="{A8562555-7646-4C00-BF19-49CEC6D6784D}" type="sibTrans" cxnId="{A0EB2B84-E4AC-4288-9F71-5F7D8966D353}">
      <dgm:prSet/>
      <dgm:spPr/>
    </dgm:pt>
    <dgm:pt modelId="{8BB9CC8D-E9F4-4CCE-8E37-CB2B4C46C5D6}">
      <dgm:prSet phldrT="[Tekst]"/>
      <dgm:spPr/>
      <dgm:t>
        <a:bodyPr/>
        <a:lstStyle/>
        <a:p>
          <a:r>
            <a:rPr lang="pl-PL" dirty="0" smtClean="0"/>
            <a:t>Ograniczenie biurokracji</a:t>
          </a:r>
          <a:endParaRPr lang="pl-PL" dirty="0"/>
        </a:p>
      </dgm:t>
    </dgm:pt>
    <dgm:pt modelId="{441BF386-10E6-4940-8AEB-60CC06D7AF86}" type="parTrans" cxnId="{CFC78A08-D13F-4FE4-87A7-ED1DBA6A4700}">
      <dgm:prSet/>
      <dgm:spPr/>
    </dgm:pt>
    <dgm:pt modelId="{605F8FC5-7EAB-4B77-9A27-48CC53E5158F}" type="sibTrans" cxnId="{CFC78A08-D13F-4FE4-87A7-ED1DBA6A4700}">
      <dgm:prSet/>
      <dgm:spPr/>
    </dgm:pt>
    <dgm:pt modelId="{89435B1F-3555-4B01-BF0E-2B9E17876A6A}">
      <dgm:prSet phldrT="[Tekst]"/>
      <dgm:spPr/>
      <dgm:t>
        <a:bodyPr/>
        <a:lstStyle/>
        <a:p>
          <a:r>
            <a:rPr lang="pl-PL" dirty="0" smtClean="0"/>
            <a:t>Otwartość i współpraca między pracownikami</a:t>
          </a:r>
          <a:endParaRPr lang="pl-PL" dirty="0"/>
        </a:p>
      </dgm:t>
    </dgm:pt>
    <dgm:pt modelId="{CE40E080-FA94-42FC-BCDE-2D199BC1EFC2}" type="parTrans" cxnId="{44B8E74E-B0C1-4377-B39A-486795B43782}">
      <dgm:prSet/>
      <dgm:spPr/>
    </dgm:pt>
    <dgm:pt modelId="{C8F5C14A-DDA4-4668-B68F-D8950DB8C316}" type="sibTrans" cxnId="{44B8E74E-B0C1-4377-B39A-486795B43782}">
      <dgm:prSet/>
      <dgm:spPr/>
    </dgm:pt>
    <dgm:pt modelId="{B721FA0C-6EA9-4F84-8B0B-1B198627B55F}" type="pres">
      <dgm:prSet presAssocID="{C20B3732-D8A9-4131-94F7-4917E5A340D6}" presName="Name0" presStyleCnt="0">
        <dgm:presLayoutVars>
          <dgm:chMax val="2"/>
          <dgm:chPref val="2"/>
          <dgm:dir/>
          <dgm:animOne/>
          <dgm:resizeHandles val="exact"/>
        </dgm:presLayoutVars>
      </dgm:prSet>
      <dgm:spPr/>
      <dgm:t>
        <a:bodyPr/>
        <a:lstStyle/>
        <a:p>
          <a:endParaRPr lang="pl-PL"/>
        </a:p>
      </dgm:t>
    </dgm:pt>
    <dgm:pt modelId="{DB4E38B0-E4A6-4398-8500-21FEB4739081}" type="pres">
      <dgm:prSet presAssocID="{C20B3732-D8A9-4131-94F7-4917E5A340D6}" presName="Background" presStyleLbl="bgImgPlace1" presStyleIdx="0" presStyleCnt="1"/>
      <dgm:spPr/>
    </dgm:pt>
    <dgm:pt modelId="{869F6252-AC87-4717-ACDB-BBD06113C0C3}" type="pres">
      <dgm:prSet presAssocID="{C20B3732-D8A9-4131-94F7-4917E5A340D6}" presName="ParentText1" presStyleLbl="revTx" presStyleIdx="0" presStyleCnt="2">
        <dgm:presLayoutVars>
          <dgm:chMax val="0"/>
          <dgm:chPref val="0"/>
          <dgm:bulletEnabled val="1"/>
        </dgm:presLayoutVars>
      </dgm:prSet>
      <dgm:spPr/>
      <dgm:t>
        <a:bodyPr/>
        <a:lstStyle/>
        <a:p>
          <a:endParaRPr lang="pl-PL"/>
        </a:p>
      </dgm:t>
    </dgm:pt>
    <dgm:pt modelId="{45045A22-1721-4FD3-BB6A-D3256C0B9A53}" type="pres">
      <dgm:prSet presAssocID="{C20B3732-D8A9-4131-94F7-4917E5A340D6}" presName="ParentText2" presStyleLbl="revTx" presStyleIdx="1" presStyleCnt="2">
        <dgm:presLayoutVars>
          <dgm:chMax val="0"/>
          <dgm:chPref val="0"/>
          <dgm:bulletEnabled val="1"/>
        </dgm:presLayoutVars>
      </dgm:prSet>
      <dgm:spPr/>
      <dgm:t>
        <a:bodyPr/>
        <a:lstStyle/>
        <a:p>
          <a:endParaRPr lang="pl-PL"/>
        </a:p>
      </dgm:t>
    </dgm:pt>
    <dgm:pt modelId="{D2A9D97E-7D3C-4F1E-8C7B-3D52B5A06B2F}" type="pres">
      <dgm:prSet presAssocID="{C20B3732-D8A9-4131-94F7-4917E5A340D6}" presName="Plus" presStyleLbl="alignNode1" presStyleIdx="0" presStyleCnt="2"/>
      <dgm:spPr/>
    </dgm:pt>
    <dgm:pt modelId="{4D97C383-E627-4269-A27A-F4522B715A48}" type="pres">
      <dgm:prSet presAssocID="{C20B3732-D8A9-4131-94F7-4917E5A340D6}" presName="Minus" presStyleLbl="alignNode1" presStyleIdx="1" presStyleCnt="2"/>
      <dgm:spPr/>
    </dgm:pt>
    <dgm:pt modelId="{9E6342CE-59EF-401F-966C-4CEF6CC0B51D}" type="pres">
      <dgm:prSet presAssocID="{C20B3732-D8A9-4131-94F7-4917E5A340D6}" presName="Divider" presStyleLbl="parChTrans1D1" presStyleIdx="0" presStyleCnt="1"/>
      <dgm:spPr/>
    </dgm:pt>
  </dgm:ptLst>
  <dgm:cxnLst>
    <dgm:cxn modelId="{215F69BB-C144-452D-A361-1BD2BF8B5A03}" type="presOf" srcId="{8EE488FC-15FF-424C-BBF8-0959024C7F69}" destId="{869F6252-AC87-4717-ACDB-BBD06113C0C3}" srcOrd="0" destOrd="0" presId="urn:microsoft.com/office/officeart/2009/3/layout/PlusandMinus"/>
    <dgm:cxn modelId="{A0EB2B84-E4AC-4288-9F71-5F7D8966D353}" srcId="{34511659-7FEF-430A-80DA-B4174707C2D9}" destId="{174C16A6-6A52-43A0-832D-092EA6F34E28}" srcOrd="0" destOrd="0" parTransId="{C7E16A96-AFA5-4D4E-A91B-56CF7652819F}" sibTransId="{A8562555-7646-4C00-BF19-49CEC6D6784D}"/>
    <dgm:cxn modelId="{A0E3F735-8236-4487-9DE2-A66010C53EF8}" type="presOf" srcId="{C20B3732-D8A9-4131-94F7-4917E5A340D6}" destId="{B721FA0C-6EA9-4F84-8B0B-1B198627B55F}" srcOrd="0" destOrd="0" presId="urn:microsoft.com/office/officeart/2009/3/layout/PlusandMinus"/>
    <dgm:cxn modelId="{44B8E74E-B0C1-4377-B39A-486795B43782}" srcId="{8EE488FC-15FF-424C-BBF8-0959024C7F69}" destId="{89435B1F-3555-4B01-BF0E-2B9E17876A6A}" srcOrd="1" destOrd="0" parTransId="{CE40E080-FA94-42FC-BCDE-2D199BC1EFC2}" sibTransId="{C8F5C14A-DDA4-4668-B68F-D8950DB8C316}"/>
    <dgm:cxn modelId="{897C5EF0-8E9E-40A4-9F8A-BD378E18DF65}" type="presOf" srcId="{8BB9CC8D-E9F4-4CCE-8E37-CB2B4C46C5D6}" destId="{869F6252-AC87-4717-ACDB-BBD06113C0C3}" srcOrd="0" destOrd="1" presId="urn:microsoft.com/office/officeart/2009/3/layout/PlusandMinus"/>
    <dgm:cxn modelId="{93A6ECE0-A303-49F3-8B2C-A0CA6E3AB919}" type="presOf" srcId="{174C16A6-6A52-43A0-832D-092EA6F34E28}" destId="{45045A22-1721-4FD3-BB6A-D3256C0B9A53}" srcOrd="0" destOrd="1" presId="urn:microsoft.com/office/officeart/2009/3/layout/PlusandMinus"/>
    <dgm:cxn modelId="{47919EAB-D0F7-43FF-8541-6C1D849048AF}" srcId="{C20B3732-D8A9-4131-94F7-4917E5A340D6}" destId="{34511659-7FEF-430A-80DA-B4174707C2D9}" srcOrd="1" destOrd="0" parTransId="{C0CE55BB-EA1C-4D88-94C1-07DA9267AF43}" sibTransId="{90A7446B-6B28-47C8-9594-3D311CDA72EC}"/>
    <dgm:cxn modelId="{CFC78A08-D13F-4FE4-87A7-ED1DBA6A4700}" srcId="{8EE488FC-15FF-424C-BBF8-0959024C7F69}" destId="{8BB9CC8D-E9F4-4CCE-8E37-CB2B4C46C5D6}" srcOrd="0" destOrd="0" parTransId="{441BF386-10E6-4940-8AEB-60CC06D7AF86}" sibTransId="{605F8FC5-7EAB-4B77-9A27-48CC53E5158F}"/>
    <dgm:cxn modelId="{9CBC4917-B100-4320-93F0-E3BA31E89F33}" type="presOf" srcId="{89435B1F-3555-4B01-BF0E-2B9E17876A6A}" destId="{869F6252-AC87-4717-ACDB-BBD06113C0C3}" srcOrd="0" destOrd="2" presId="urn:microsoft.com/office/officeart/2009/3/layout/PlusandMinus"/>
    <dgm:cxn modelId="{C90D54F7-D885-4A95-9EEB-AD7BACB986C9}" type="presOf" srcId="{34511659-7FEF-430A-80DA-B4174707C2D9}" destId="{45045A22-1721-4FD3-BB6A-D3256C0B9A53}" srcOrd="0" destOrd="0" presId="urn:microsoft.com/office/officeart/2009/3/layout/PlusandMinus"/>
    <dgm:cxn modelId="{87A550F3-D2CD-4BC9-B784-3D1F4C8DA06C}" srcId="{C20B3732-D8A9-4131-94F7-4917E5A340D6}" destId="{8EE488FC-15FF-424C-BBF8-0959024C7F69}" srcOrd="0" destOrd="0" parTransId="{0194A86B-9571-493B-9462-F96AE757C5FA}" sibTransId="{500B572D-1118-414B-B2A3-047825F082A2}"/>
    <dgm:cxn modelId="{58CF88C3-8ADF-49B3-9049-992824648092}" type="presParOf" srcId="{B721FA0C-6EA9-4F84-8B0B-1B198627B55F}" destId="{DB4E38B0-E4A6-4398-8500-21FEB4739081}" srcOrd="0" destOrd="0" presId="urn:microsoft.com/office/officeart/2009/3/layout/PlusandMinus"/>
    <dgm:cxn modelId="{603C30A9-A985-47A7-AB88-75269195ECD9}" type="presParOf" srcId="{B721FA0C-6EA9-4F84-8B0B-1B198627B55F}" destId="{869F6252-AC87-4717-ACDB-BBD06113C0C3}" srcOrd="1" destOrd="0" presId="urn:microsoft.com/office/officeart/2009/3/layout/PlusandMinus"/>
    <dgm:cxn modelId="{46C7945B-F1E9-4804-A001-B73BE2011338}" type="presParOf" srcId="{B721FA0C-6EA9-4F84-8B0B-1B198627B55F}" destId="{45045A22-1721-4FD3-BB6A-D3256C0B9A53}" srcOrd="2" destOrd="0" presId="urn:microsoft.com/office/officeart/2009/3/layout/PlusandMinus"/>
    <dgm:cxn modelId="{48B2C89F-C562-4A3F-A665-5459B999B7F0}" type="presParOf" srcId="{B721FA0C-6EA9-4F84-8B0B-1B198627B55F}" destId="{D2A9D97E-7D3C-4F1E-8C7B-3D52B5A06B2F}" srcOrd="3" destOrd="0" presId="urn:microsoft.com/office/officeart/2009/3/layout/PlusandMinus"/>
    <dgm:cxn modelId="{E4940769-C7DF-4FC8-BBE6-70F2C8A4C7EC}" type="presParOf" srcId="{B721FA0C-6EA9-4F84-8B0B-1B198627B55F}" destId="{4D97C383-E627-4269-A27A-F4522B715A48}" srcOrd="4" destOrd="0" presId="urn:microsoft.com/office/officeart/2009/3/layout/PlusandMinus"/>
    <dgm:cxn modelId="{B87379BE-6E17-4ECE-ADCC-735DC86F3CBD}" type="presParOf" srcId="{B721FA0C-6EA9-4F84-8B0B-1B198627B55F}" destId="{9E6342CE-59EF-401F-966C-4CEF6CC0B51D}" srcOrd="5" destOrd="0" presId="urn:microsoft.com/office/officeart/2009/3/layout/PlusandMinu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042500-4B37-4D4F-9E3A-097A3514D969}">
      <dsp:nvSpPr>
        <dsp:cNvPr id="0" name=""/>
        <dsp:cNvSpPr/>
      </dsp:nvSpPr>
      <dsp:spPr>
        <a:xfrm>
          <a:off x="256522" y="1266"/>
          <a:ext cx="1696688" cy="678675"/>
        </a:xfrm>
        <a:prstGeom prst="chevron">
          <a:avLst/>
        </a:prstGeom>
        <a:gradFill rotWithShape="0">
          <a:gsLst>
            <a:gs pos="0">
              <a:schemeClr val="accent1">
                <a:hueOff val="0"/>
                <a:satOff val="0"/>
                <a:lumOff val="0"/>
                <a:alphaOff val="0"/>
                <a:tint val="96000"/>
                <a:satMod val="120000"/>
                <a:lumMod val="120000"/>
              </a:schemeClr>
            </a:gs>
            <a:gs pos="100000">
              <a:schemeClr val="accent1">
                <a:hueOff val="0"/>
                <a:satOff val="0"/>
                <a:lumOff val="0"/>
                <a:alphaOff val="0"/>
                <a:shade val="89000"/>
                <a:lumMod val="90000"/>
              </a:schemeClr>
            </a:gs>
          </a:gsLst>
          <a:lin ang="5400000" scaled="0"/>
        </a:gradFill>
        <a:ln>
          <a:noFill/>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hueOff val="0"/>
              <a:satOff val="0"/>
              <a:lumOff val="0"/>
              <a:alphaOff val="0"/>
              <a:shade val="25000"/>
              <a:satMod val="18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6510" tIns="8255" rIns="0" bIns="8255" numCol="1" spcCol="1270" anchor="ctr" anchorCtr="0">
          <a:noAutofit/>
        </a:bodyPr>
        <a:lstStyle/>
        <a:p>
          <a:pPr lvl="0" algn="ctr" defTabSz="577850">
            <a:lnSpc>
              <a:spcPct val="90000"/>
            </a:lnSpc>
            <a:spcBef>
              <a:spcPct val="0"/>
            </a:spcBef>
            <a:spcAft>
              <a:spcPct val="35000"/>
            </a:spcAft>
          </a:pPr>
          <a:r>
            <a:rPr lang="pl-PL" sz="1300" kern="1200" dirty="0" smtClean="0"/>
            <a:t>Faza kreatywności</a:t>
          </a:r>
          <a:endParaRPr lang="pl-PL" sz="1300" kern="1200" dirty="0"/>
        </a:p>
      </dsp:txBody>
      <dsp:txXfrm>
        <a:off x="595860" y="1266"/>
        <a:ext cx="1018013" cy="678675"/>
      </dsp:txXfrm>
    </dsp:sp>
    <dsp:sp modelId="{5190D3DA-3312-44DC-BE35-51A68F251A86}">
      <dsp:nvSpPr>
        <dsp:cNvPr id="0" name=""/>
        <dsp:cNvSpPr/>
      </dsp:nvSpPr>
      <dsp:spPr>
        <a:xfrm>
          <a:off x="1732641" y="58953"/>
          <a:ext cx="1408251" cy="563300"/>
        </a:xfrm>
        <a:prstGeom prst="chevron">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dsp:spPr>
      <dsp:style>
        <a:lnRef idx="1">
          <a:scrgbClr r="0" g="0" b="0"/>
        </a:lnRef>
        <a:fillRef idx="1">
          <a:scrgbClr r="0" g="0" b="0"/>
        </a:fillRef>
        <a:effectRef idx="2">
          <a:scrgbClr r="0" g="0" b="0"/>
        </a:effectRef>
        <a:fontRef idx="minor"/>
      </dsp:style>
      <dsp:txBody>
        <a:bodyPr spcFirstLastPara="0" vert="horz" wrap="square" lIns="13970" tIns="6985" rIns="0" bIns="6985" numCol="1" spcCol="1270" anchor="ctr" anchorCtr="0">
          <a:noAutofit/>
        </a:bodyPr>
        <a:lstStyle/>
        <a:p>
          <a:pPr lvl="0" algn="ctr" defTabSz="488950">
            <a:lnSpc>
              <a:spcPct val="90000"/>
            </a:lnSpc>
            <a:spcBef>
              <a:spcPct val="0"/>
            </a:spcBef>
            <a:spcAft>
              <a:spcPct val="35000"/>
            </a:spcAft>
          </a:pPr>
          <a:r>
            <a:rPr lang="pl-PL" sz="1100" kern="1200" dirty="0" smtClean="0"/>
            <a:t>Wzrost przez kreatywność</a:t>
          </a:r>
          <a:endParaRPr lang="pl-PL" sz="1100" kern="1200" dirty="0"/>
        </a:p>
      </dsp:txBody>
      <dsp:txXfrm>
        <a:off x="2014291" y="58953"/>
        <a:ext cx="844951" cy="563300"/>
      </dsp:txXfrm>
    </dsp:sp>
    <dsp:sp modelId="{A4CC42C6-1C2C-4AC7-927F-D9BF3FAD543D}">
      <dsp:nvSpPr>
        <dsp:cNvPr id="0" name=""/>
        <dsp:cNvSpPr/>
      </dsp:nvSpPr>
      <dsp:spPr>
        <a:xfrm>
          <a:off x="2943737" y="58953"/>
          <a:ext cx="1408251" cy="563300"/>
        </a:xfrm>
        <a:prstGeom prst="chevron">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dsp:spPr>
      <dsp:style>
        <a:lnRef idx="1">
          <a:scrgbClr r="0" g="0" b="0"/>
        </a:lnRef>
        <a:fillRef idx="1">
          <a:scrgbClr r="0" g="0" b="0"/>
        </a:fillRef>
        <a:effectRef idx="2">
          <a:scrgbClr r="0" g="0" b="0"/>
        </a:effectRef>
        <a:fontRef idx="minor"/>
      </dsp:style>
      <dsp:txBody>
        <a:bodyPr spcFirstLastPara="0" vert="horz" wrap="square" lIns="13970" tIns="6985" rIns="0" bIns="6985" numCol="1" spcCol="1270" anchor="ctr" anchorCtr="0">
          <a:noAutofit/>
        </a:bodyPr>
        <a:lstStyle/>
        <a:p>
          <a:pPr lvl="0" algn="ctr" defTabSz="488950">
            <a:lnSpc>
              <a:spcPct val="90000"/>
            </a:lnSpc>
            <a:spcBef>
              <a:spcPct val="0"/>
            </a:spcBef>
            <a:spcAft>
              <a:spcPct val="35000"/>
            </a:spcAft>
          </a:pPr>
          <a:r>
            <a:rPr lang="pl-PL" sz="1100" kern="1200" dirty="0" smtClean="0"/>
            <a:t>Kryzys przywództwa</a:t>
          </a:r>
          <a:endParaRPr lang="pl-PL" sz="1100" kern="1200" dirty="0"/>
        </a:p>
      </dsp:txBody>
      <dsp:txXfrm>
        <a:off x="3225387" y="58953"/>
        <a:ext cx="844951" cy="563300"/>
      </dsp:txXfrm>
    </dsp:sp>
    <dsp:sp modelId="{D71D173E-5419-4BEE-B7DA-4C31818CCCC8}">
      <dsp:nvSpPr>
        <dsp:cNvPr id="0" name=""/>
        <dsp:cNvSpPr/>
      </dsp:nvSpPr>
      <dsp:spPr>
        <a:xfrm>
          <a:off x="256522" y="774956"/>
          <a:ext cx="1696688" cy="678675"/>
        </a:xfrm>
        <a:prstGeom prst="chevron">
          <a:avLst/>
        </a:prstGeom>
        <a:gradFill rotWithShape="0">
          <a:gsLst>
            <a:gs pos="0">
              <a:schemeClr val="accent1">
                <a:hueOff val="0"/>
                <a:satOff val="0"/>
                <a:lumOff val="0"/>
                <a:alphaOff val="0"/>
                <a:tint val="96000"/>
                <a:satMod val="120000"/>
                <a:lumMod val="120000"/>
              </a:schemeClr>
            </a:gs>
            <a:gs pos="100000">
              <a:schemeClr val="accent1">
                <a:hueOff val="0"/>
                <a:satOff val="0"/>
                <a:lumOff val="0"/>
                <a:alphaOff val="0"/>
                <a:shade val="89000"/>
                <a:lumMod val="90000"/>
              </a:schemeClr>
            </a:gs>
          </a:gsLst>
          <a:lin ang="5400000" scaled="0"/>
        </a:gradFill>
        <a:ln>
          <a:noFill/>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hueOff val="0"/>
              <a:satOff val="0"/>
              <a:lumOff val="0"/>
              <a:alphaOff val="0"/>
              <a:shade val="25000"/>
              <a:satMod val="18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6510" tIns="8255" rIns="0" bIns="8255" numCol="1" spcCol="1270" anchor="ctr" anchorCtr="0">
          <a:noAutofit/>
        </a:bodyPr>
        <a:lstStyle/>
        <a:p>
          <a:pPr lvl="0" algn="ctr" defTabSz="577850">
            <a:lnSpc>
              <a:spcPct val="90000"/>
            </a:lnSpc>
            <a:spcBef>
              <a:spcPct val="0"/>
            </a:spcBef>
            <a:spcAft>
              <a:spcPct val="35000"/>
            </a:spcAft>
          </a:pPr>
          <a:r>
            <a:rPr lang="pl-PL" sz="1300" kern="1200" dirty="0" smtClean="0"/>
            <a:t>Faza formalizacji</a:t>
          </a:r>
        </a:p>
      </dsp:txBody>
      <dsp:txXfrm>
        <a:off x="595860" y="774956"/>
        <a:ext cx="1018013" cy="678675"/>
      </dsp:txXfrm>
    </dsp:sp>
    <dsp:sp modelId="{8F99F99C-B90F-465C-AFD5-E0BBD9FACBEE}">
      <dsp:nvSpPr>
        <dsp:cNvPr id="0" name=""/>
        <dsp:cNvSpPr/>
      </dsp:nvSpPr>
      <dsp:spPr>
        <a:xfrm>
          <a:off x="1732641" y="832643"/>
          <a:ext cx="1408251" cy="563300"/>
        </a:xfrm>
        <a:prstGeom prst="chevron">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dsp:spPr>
      <dsp:style>
        <a:lnRef idx="1">
          <a:scrgbClr r="0" g="0" b="0"/>
        </a:lnRef>
        <a:fillRef idx="1">
          <a:scrgbClr r="0" g="0" b="0"/>
        </a:fillRef>
        <a:effectRef idx="2">
          <a:scrgbClr r="0" g="0" b="0"/>
        </a:effectRef>
        <a:fontRef idx="minor"/>
      </dsp:style>
      <dsp:txBody>
        <a:bodyPr spcFirstLastPara="0" vert="horz" wrap="square" lIns="13970" tIns="6985" rIns="0" bIns="6985" numCol="1" spcCol="1270" anchor="ctr" anchorCtr="0">
          <a:noAutofit/>
        </a:bodyPr>
        <a:lstStyle/>
        <a:p>
          <a:pPr lvl="0" algn="ctr" defTabSz="488950">
            <a:lnSpc>
              <a:spcPct val="90000"/>
            </a:lnSpc>
            <a:spcBef>
              <a:spcPct val="0"/>
            </a:spcBef>
            <a:spcAft>
              <a:spcPct val="35000"/>
            </a:spcAft>
          </a:pPr>
          <a:r>
            <a:rPr lang="pl-PL" sz="1100" kern="1200" dirty="0" smtClean="0"/>
            <a:t>Wzrost przez formalizację</a:t>
          </a:r>
        </a:p>
      </dsp:txBody>
      <dsp:txXfrm>
        <a:off x="2014291" y="832643"/>
        <a:ext cx="844951" cy="563300"/>
      </dsp:txXfrm>
    </dsp:sp>
    <dsp:sp modelId="{6F68F4C3-91B8-4FEF-8DCA-62D8E5EE25FA}">
      <dsp:nvSpPr>
        <dsp:cNvPr id="0" name=""/>
        <dsp:cNvSpPr/>
      </dsp:nvSpPr>
      <dsp:spPr>
        <a:xfrm>
          <a:off x="2943737" y="832643"/>
          <a:ext cx="1408251" cy="563300"/>
        </a:xfrm>
        <a:prstGeom prst="chevron">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dsp:spPr>
      <dsp:style>
        <a:lnRef idx="1">
          <a:scrgbClr r="0" g="0" b="0"/>
        </a:lnRef>
        <a:fillRef idx="1">
          <a:scrgbClr r="0" g="0" b="0"/>
        </a:fillRef>
        <a:effectRef idx="2">
          <a:scrgbClr r="0" g="0" b="0"/>
        </a:effectRef>
        <a:fontRef idx="minor"/>
      </dsp:style>
      <dsp:txBody>
        <a:bodyPr spcFirstLastPara="0" vert="horz" wrap="square" lIns="13970" tIns="6985" rIns="0" bIns="6985" numCol="1" spcCol="1270" anchor="ctr" anchorCtr="0">
          <a:noAutofit/>
        </a:bodyPr>
        <a:lstStyle/>
        <a:p>
          <a:pPr lvl="0" algn="ctr" defTabSz="488950">
            <a:lnSpc>
              <a:spcPct val="90000"/>
            </a:lnSpc>
            <a:spcBef>
              <a:spcPct val="0"/>
            </a:spcBef>
            <a:spcAft>
              <a:spcPct val="35000"/>
            </a:spcAft>
          </a:pPr>
          <a:r>
            <a:rPr lang="pl-PL" sz="1100" kern="1200" dirty="0" smtClean="0"/>
            <a:t>Kryzys autonomii</a:t>
          </a:r>
        </a:p>
      </dsp:txBody>
      <dsp:txXfrm>
        <a:off x="3225387" y="832643"/>
        <a:ext cx="844951" cy="563300"/>
      </dsp:txXfrm>
    </dsp:sp>
    <dsp:sp modelId="{0E6D9F79-F3D2-487E-A874-20E27B065C18}">
      <dsp:nvSpPr>
        <dsp:cNvPr id="0" name=""/>
        <dsp:cNvSpPr/>
      </dsp:nvSpPr>
      <dsp:spPr>
        <a:xfrm>
          <a:off x="256522" y="1548646"/>
          <a:ext cx="1696688" cy="678675"/>
        </a:xfrm>
        <a:prstGeom prst="chevron">
          <a:avLst/>
        </a:prstGeom>
        <a:gradFill rotWithShape="0">
          <a:gsLst>
            <a:gs pos="0">
              <a:schemeClr val="accent1">
                <a:hueOff val="0"/>
                <a:satOff val="0"/>
                <a:lumOff val="0"/>
                <a:alphaOff val="0"/>
                <a:tint val="96000"/>
                <a:satMod val="120000"/>
                <a:lumMod val="120000"/>
              </a:schemeClr>
            </a:gs>
            <a:gs pos="100000">
              <a:schemeClr val="accent1">
                <a:hueOff val="0"/>
                <a:satOff val="0"/>
                <a:lumOff val="0"/>
                <a:alphaOff val="0"/>
                <a:shade val="89000"/>
                <a:lumMod val="90000"/>
              </a:schemeClr>
            </a:gs>
          </a:gsLst>
          <a:lin ang="5400000" scaled="0"/>
        </a:gradFill>
        <a:ln>
          <a:noFill/>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hueOff val="0"/>
              <a:satOff val="0"/>
              <a:lumOff val="0"/>
              <a:alphaOff val="0"/>
              <a:shade val="25000"/>
              <a:satMod val="18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6510" tIns="8255" rIns="0" bIns="8255" numCol="1" spcCol="1270" anchor="ctr" anchorCtr="0">
          <a:noAutofit/>
        </a:bodyPr>
        <a:lstStyle/>
        <a:p>
          <a:pPr lvl="0" algn="ctr" defTabSz="577850">
            <a:lnSpc>
              <a:spcPct val="90000"/>
            </a:lnSpc>
            <a:spcBef>
              <a:spcPct val="0"/>
            </a:spcBef>
            <a:spcAft>
              <a:spcPct val="35000"/>
            </a:spcAft>
          </a:pPr>
          <a:r>
            <a:rPr lang="pl-PL" sz="1300" kern="1200" dirty="0" smtClean="0"/>
            <a:t>Faza delegowania uprawnień</a:t>
          </a:r>
        </a:p>
      </dsp:txBody>
      <dsp:txXfrm>
        <a:off x="595860" y="1548646"/>
        <a:ext cx="1018013" cy="678675"/>
      </dsp:txXfrm>
    </dsp:sp>
    <dsp:sp modelId="{753E3E22-B3A3-4630-A0D5-B746FAF8F9B3}">
      <dsp:nvSpPr>
        <dsp:cNvPr id="0" name=""/>
        <dsp:cNvSpPr/>
      </dsp:nvSpPr>
      <dsp:spPr>
        <a:xfrm>
          <a:off x="1732641" y="1606333"/>
          <a:ext cx="1408251" cy="563300"/>
        </a:xfrm>
        <a:prstGeom prst="chevron">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dsp:spPr>
      <dsp:style>
        <a:lnRef idx="1">
          <a:scrgbClr r="0" g="0" b="0"/>
        </a:lnRef>
        <a:fillRef idx="1">
          <a:scrgbClr r="0" g="0" b="0"/>
        </a:fillRef>
        <a:effectRef idx="2">
          <a:scrgbClr r="0" g="0" b="0"/>
        </a:effectRef>
        <a:fontRef idx="minor"/>
      </dsp:style>
      <dsp:txBody>
        <a:bodyPr spcFirstLastPara="0" vert="horz" wrap="square" lIns="13970" tIns="6985" rIns="0" bIns="6985" numCol="1" spcCol="1270" anchor="ctr" anchorCtr="0">
          <a:noAutofit/>
        </a:bodyPr>
        <a:lstStyle/>
        <a:p>
          <a:pPr lvl="0" algn="ctr" defTabSz="488950">
            <a:lnSpc>
              <a:spcPct val="90000"/>
            </a:lnSpc>
            <a:spcBef>
              <a:spcPct val="0"/>
            </a:spcBef>
            <a:spcAft>
              <a:spcPct val="35000"/>
            </a:spcAft>
          </a:pPr>
          <a:r>
            <a:rPr lang="pl-PL" sz="1100" kern="1200" dirty="0" smtClean="0"/>
            <a:t>Wzrost przez delegowanie uprawnień</a:t>
          </a:r>
        </a:p>
      </dsp:txBody>
      <dsp:txXfrm>
        <a:off x="2014291" y="1606333"/>
        <a:ext cx="844951" cy="563300"/>
      </dsp:txXfrm>
    </dsp:sp>
    <dsp:sp modelId="{576A49DC-3350-49FF-898F-4D89DEDD4DDA}">
      <dsp:nvSpPr>
        <dsp:cNvPr id="0" name=""/>
        <dsp:cNvSpPr/>
      </dsp:nvSpPr>
      <dsp:spPr>
        <a:xfrm>
          <a:off x="2943737" y="1606333"/>
          <a:ext cx="1408251" cy="563300"/>
        </a:xfrm>
        <a:prstGeom prst="chevron">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dsp:spPr>
      <dsp:style>
        <a:lnRef idx="1">
          <a:scrgbClr r="0" g="0" b="0"/>
        </a:lnRef>
        <a:fillRef idx="1">
          <a:scrgbClr r="0" g="0" b="0"/>
        </a:fillRef>
        <a:effectRef idx="2">
          <a:scrgbClr r="0" g="0" b="0"/>
        </a:effectRef>
        <a:fontRef idx="minor"/>
      </dsp:style>
      <dsp:txBody>
        <a:bodyPr spcFirstLastPara="0" vert="horz" wrap="square" lIns="13970" tIns="6985" rIns="0" bIns="6985" numCol="1" spcCol="1270" anchor="ctr" anchorCtr="0">
          <a:noAutofit/>
        </a:bodyPr>
        <a:lstStyle/>
        <a:p>
          <a:pPr lvl="0" algn="ctr" defTabSz="488950">
            <a:lnSpc>
              <a:spcPct val="90000"/>
            </a:lnSpc>
            <a:spcBef>
              <a:spcPct val="0"/>
            </a:spcBef>
            <a:spcAft>
              <a:spcPct val="35000"/>
            </a:spcAft>
          </a:pPr>
          <a:r>
            <a:rPr lang="pl-PL" sz="1100" kern="1200" dirty="0" smtClean="0"/>
            <a:t>Kryzys sterowania</a:t>
          </a:r>
        </a:p>
      </dsp:txBody>
      <dsp:txXfrm>
        <a:off x="3225387" y="1606333"/>
        <a:ext cx="844951" cy="563300"/>
      </dsp:txXfrm>
    </dsp:sp>
    <dsp:sp modelId="{CE9A3B7F-04E0-4AC6-BC92-90FAE166D231}">
      <dsp:nvSpPr>
        <dsp:cNvPr id="0" name=""/>
        <dsp:cNvSpPr/>
      </dsp:nvSpPr>
      <dsp:spPr>
        <a:xfrm>
          <a:off x="256522" y="2322336"/>
          <a:ext cx="1696688" cy="678675"/>
        </a:xfrm>
        <a:prstGeom prst="chevron">
          <a:avLst/>
        </a:prstGeom>
        <a:gradFill rotWithShape="0">
          <a:gsLst>
            <a:gs pos="0">
              <a:schemeClr val="accent1">
                <a:hueOff val="0"/>
                <a:satOff val="0"/>
                <a:lumOff val="0"/>
                <a:alphaOff val="0"/>
                <a:tint val="96000"/>
                <a:satMod val="120000"/>
                <a:lumMod val="120000"/>
              </a:schemeClr>
            </a:gs>
            <a:gs pos="100000">
              <a:schemeClr val="accent1">
                <a:hueOff val="0"/>
                <a:satOff val="0"/>
                <a:lumOff val="0"/>
                <a:alphaOff val="0"/>
                <a:shade val="89000"/>
                <a:lumMod val="90000"/>
              </a:schemeClr>
            </a:gs>
          </a:gsLst>
          <a:lin ang="5400000" scaled="0"/>
        </a:gradFill>
        <a:ln>
          <a:noFill/>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hueOff val="0"/>
              <a:satOff val="0"/>
              <a:lumOff val="0"/>
              <a:alphaOff val="0"/>
              <a:shade val="25000"/>
              <a:satMod val="18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6510" tIns="8255" rIns="0" bIns="8255" numCol="1" spcCol="1270" anchor="ctr" anchorCtr="0">
          <a:noAutofit/>
        </a:bodyPr>
        <a:lstStyle/>
        <a:p>
          <a:pPr lvl="0" algn="ctr" defTabSz="577850">
            <a:lnSpc>
              <a:spcPct val="90000"/>
            </a:lnSpc>
            <a:spcBef>
              <a:spcPct val="0"/>
            </a:spcBef>
            <a:spcAft>
              <a:spcPct val="35000"/>
            </a:spcAft>
          </a:pPr>
          <a:r>
            <a:rPr lang="pl-PL" sz="1300" kern="1200" dirty="0" smtClean="0"/>
            <a:t>Faza koordynacji</a:t>
          </a:r>
        </a:p>
      </dsp:txBody>
      <dsp:txXfrm>
        <a:off x="595860" y="2322336"/>
        <a:ext cx="1018013" cy="678675"/>
      </dsp:txXfrm>
    </dsp:sp>
    <dsp:sp modelId="{347B809C-E05A-4D41-834A-1F4C6D660F9E}">
      <dsp:nvSpPr>
        <dsp:cNvPr id="0" name=""/>
        <dsp:cNvSpPr/>
      </dsp:nvSpPr>
      <dsp:spPr>
        <a:xfrm>
          <a:off x="1732641" y="2380023"/>
          <a:ext cx="1408251" cy="563300"/>
        </a:xfrm>
        <a:prstGeom prst="chevron">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dsp:spPr>
      <dsp:style>
        <a:lnRef idx="1">
          <a:scrgbClr r="0" g="0" b="0"/>
        </a:lnRef>
        <a:fillRef idx="1">
          <a:scrgbClr r="0" g="0" b="0"/>
        </a:fillRef>
        <a:effectRef idx="2">
          <a:scrgbClr r="0" g="0" b="0"/>
        </a:effectRef>
        <a:fontRef idx="minor"/>
      </dsp:style>
      <dsp:txBody>
        <a:bodyPr spcFirstLastPara="0" vert="horz" wrap="square" lIns="13970" tIns="6985" rIns="0" bIns="6985" numCol="1" spcCol="1270" anchor="ctr" anchorCtr="0">
          <a:noAutofit/>
        </a:bodyPr>
        <a:lstStyle/>
        <a:p>
          <a:pPr lvl="0" algn="ctr" defTabSz="488950">
            <a:lnSpc>
              <a:spcPct val="90000"/>
            </a:lnSpc>
            <a:spcBef>
              <a:spcPct val="0"/>
            </a:spcBef>
            <a:spcAft>
              <a:spcPct val="35000"/>
            </a:spcAft>
          </a:pPr>
          <a:r>
            <a:rPr lang="pl-PL" sz="1100" kern="1200" dirty="0" smtClean="0"/>
            <a:t>Wzrost przez koordynację</a:t>
          </a:r>
        </a:p>
      </dsp:txBody>
      <dsp:txXfrm>
        <a:off x="2014291" y="2380023"/>
        <a:ext cx="844951" cy="563300"/>
      </dsp:txXfrm>
    </dsp:sp>
    <dsp:sp modelId="{D6503798-E0FE-4AA4-8946-347762E59E52}">
      <dsp:nvSpPr>
        <dsp:cNvPr id="0" name=""/>
        <dsp:cNvSpPr/>
      </dsp:nvSpPr>
      <dsp:spPr>
        <a:xfrm>
          <a:off x="2943737" y="2380023"/>
          <a:ext cx="1408251" cy="563300"/>
        </a:xfrm>
        <a:prstGeom prst="chevron">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dsp:spPr>
      <dsp:style>
        <a:lnRef idx="1">
          <a:scrgbClr r="0" g="0" b="0"/>
        </a:lnRef>
        <a:fillRef idx="1">
          <a:scrgbClr r="0" g="0" b="0"/>
        </a:fillRef>
        <a:effectRef idx="2">
          <a:scrgbClr r="0" g="0" b="0"/>
        </a:effectRef>
        <a:fontRef idx="minor"/>
      </dsp:style>
      <dsp:txBody>
        <a:bodyPr spcFirstLastPara="0" vert="horz" wrap="square" lIns="13970" tIns="6985" rIns="0" bIns="6985" numCol="1" spcCol="1270" anchor="ctr" anchorCtr="0">
          <a:noAutofit/>
        </a:bodyPr>
        <a:lstStyle/>
        <a:p>
          <a:pPr lvl="0" algn="ctr" defTabSz="488950">
            <a:lnSpc>
              <a:spcPct val="90000"/>
            </a:lnSpc>
            <a:spcBef>
              <a:spcPct val="0"/>
            </a:spcBef>
            <a:spcAft>
              <a:spcPct val="35000"/>
            </a:spcAft>
          </a:pPr>
          <a:r>
            <a:rPr lang="pl-PL" sz="1100" kern="1200" dirty="0" smtClean="0"/>
            <a:t>Kryzys złożoności</a:t>
          </a:r>
        </a:p>
      </dsp:txBody>
      <dsp:txXfrm>
        <a:off x="3225387" y="2380023"/>
        <a:ext cx="844951" cy="563300"/>
      </dsp:txXfrm>
    </dsp:sp>
    <dsp:sp modelId="{7F0D2681-9F94-4A34-9ABE-0BC3FE70C870}">
      <dsp:nvSpPr>
        <dsp:cNvPr id="0" name=""/>
        <dsp:cNvSpPr/>
      </dsp:nvSpPr>
      <dsp:spPr>
        <a:xfrm>
          <a:off x="256522" y="3096026"/>
          <a:ext cx="1696688" cy="678675"/>
        </a:xfrm>
        <a:prstGeom prst="chevron">
          <a:avLst/>
        </a:prstGeom>
        <a:gradFill rotWithShape="0">
          <a:gsLst>
            <a:gs pos="0">
              <a:schemeClr val="accent1">
                <a:hueOff val="0"/>
                <a:satOff val="0"/>
                <a:lumOff val="0"/>
                <a:alphaOff val="0"/>
                <a:tint val="96000"/>
                <a:satMod val="120000"/>
                <a:lumMod val="120000"/>
              </a:schemeClr>
            </a:gs>
            <a:gs pos="100000">
              <a:schemeClr val="accent1">
                <a:hueOff val="0"/>
                <a:satOff val="0"/>
                <a:lumOff val="0"/>
                <a:alphaOff val="0"/>
                <a:shade val="89000"/>
                <a:lumMod val="90000"/>
              </a:schemeClr>
            </a:gs>
          </a:gsLst>
          <a:lin ang="5400000" scaled="0"/>
        </a:gradFill>
        <a:ln>
          <a:noFill/>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hueOff val="0"/>
              <a:satOff val="0"/>
              <a:lumOff val="0"/>
              <a:alphaOff val="0"/>
              <a:shade val="25000"/>
              <a:satMod val="18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6510" tIns="8255" rIns="0" bIns="8255" numCol="1" spcCol="1270" anchor="ctr" anchorCtr="0">
          <a:noAutofit/>
        </a:bodyPr>
        <a:lstStyle/>
        <a:p>
          <a:pPr lvl="0" algn="ctr" defTabSz="577850">
            <a:lnSpc>
              <a:spcPct val="90000"/>
            </a:lnSpc>
            <a:spcBef>
              <a:spcPct val="0"/>
            </a:spcBef>
            <a:spcAft>
              <a:spcPct val="35000"/>
            </a:spcAft>
          </a:pPr>
          <a:r>
            <a:rPr lang="pl-PL" sz="1300" kern="1200" dirty="0" smtClean="0"/>
            <a:t>Faza współpracy</a:t>
          </a:r>
          <a:endParaRPr lang="pl-PL" sz="1300" kern="1200" dirty="0"/>
        </a:p>
      </dsp:txBody>
      <dsp:txXfrm>
        <a:off x="595860" y="3096026"/>
        <a:ext cx="1018013" cy="678675"/>
      </dsp:txXfrm>
    </dsp:sp>
    <dsp:sp modelId="{D77581B7-4783-4263-BEF1-77A7BFD2496A}">
      <dsp:nvSpPr>
        <dsp:cNvPr id="0" name=""/>
        <dsp:cNvSpPr/>
      </dsp:nvSpPr>
      <dsp:spPr>
        <a:xfrm>
          <a:off x="1732641" y="3153713"/>
          <a:ext cx="1408251" cy="563300"/>
        </a:xfrm>
        <a:prstGeom prst="chevron">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dsp:spPr>
      <dsp:style>
        <a:lnRef idx="1">
          <a:scrgbClr r="0" g="0" b="0"/>
        </a:lnRef>
        <a:fillRef idx="1">
          <a:scrgbClr r="0" g="0" b="0"/>
        </a:fillRef>
        <a:effectRef idx="2">
          <a:scrgbClr r="0" g="0" b="0"/>
        </a:effectRef>
        <a:fontRef idx="minor"/>
      </dsp:style>
      <dsp:txBody>
        <a:bodyPr spcFirstLastPara="0" vert="horz" wrap="square" lIns="13970" tIns="6985" rIns="0" bIns="6985" numCol="1" spcCol="1270" anchor="ctr" anchorCtr="0">
          <a:noAutofit/>
        </a:bodyPr>
        <a:lstStyle/>
        <a:p>
          <a:pPr lvl="0" algn="ctr" defTabSz="488950">
            <a:lnSpc>
              <a:spcPct val="90000"/>
            </a:lnSpc>
            <a:spcBef>
              <a:spcPct val="0"/>
            </a:spcBef>
            <a:spcAft>
              <a:spcPct val="35000"/>
            </a:spcAft>
          </a:pPr>
          <a:r>
            <a:rPr lang="pl-PL" sz="1100" kern="1200" dirty="0" smtClean="0"/>
            <a:t>Wzrost przez współpracę</a:t>
          </a:r>
          <a:endParaRPr lang="pl-PL" sz="1100" kern="1200" dirty="0"/>
        </a:p>
      </dsp:txBody>
      <dsp:txXfrm>
        <a:off x="2014291" y="3153713"/>
        <a:ext cx="844951" cy="563300"/>
      </dsp:txXfrm>
    </dsp:sp>
    <dsp:sp modelId="{F72F5BF8-41AC-4B35-A5DB-8A801343EF0E}">
      <dsp:nvSpPr>
        <dsp:cNvPr id="0" name=""/>
        <dsp:cNvSpPr/>
      </dsp:nvSpPr>
      <dsp:spPr>
        <a:xfrm>
          <a:off x="2943737" y="3153713"/>
          <a:ext cx="1408251" cy="563300"/>
        </a:xfrm>
        <a:prstGeom prst="chevron">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dsp:spPr>
      <dsp:style>
        <a:lnRef idx="1">
          <a:scrgbClr r="0" g="0" b="0"/>
        </a:lnRef>
        <a:fillRef idx="1">
          <a:scrgbClr r="0" g="0" b="0"/>
        </a:fillRef>
        <a:effectRef idx="2">
          <a:scrgbClr r="0" g="0" b="0"/>
        </a:effectRef>
        <a:fontRef idx="minor"/>
      </dsp:style>
      <dsp:txBody>
        <a:bodyPr spcFirstLastPara="0" vert="horz" wrap="square" lIns="13970" tIns="6985" rIns="0" bIns="6985" numCol="1" spcCol="1270" anchor="ctr" anchorCtr="0">
          <a:noAutofit/>
        </a:bodyPr>
        <a:lstStyle/>
        <a:p>
          <a:pPr lvl="0" algn="ctr" defTabSz="488950">
            <a:lnSpc>
              <a:spcPct val="90000"/>
            </a:lnSpc>
            <a:spcBef>
              <a:spcPct val="0"/>
            </a:spcBef>
            <a:spcAft>
              <a:spcPct val="35000"/>
            </a:spcAft>
          </a:pPr>
          <a:r>
            <a:rPr lang="pl-PL" sz="1100" kern="1200" dirty="0" smtClean="0"/>
            <a:t>Kryzys X</a:t>
          </a:r>
          <a:endParaRPr lang="pl-PL" sz="1100" kern="1200" dirty="0"/>
        </a:p>
      </dsp:txBody>
      <dsp:txXfrm>
        <a:off x="3225387" y="3153713"/>
        <a:ext cx="844951" cy="5633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C09BFB-B66E-4593-BDFC-95E3033849D3}">
      <dsp:nvSpPr>
        <dsp:cNvPr id="0" name=""/>
        <dsp:cNvSpPr/>
      </dsp:nvSpPr>
      <dsp:spPr>
        <a:xfrm>
          <a:off x="1123749" y="593783"/>
          <a:ext cx="5476079" cy="2830004"/>
        </a:xfrm>
        <a:prstGeom prst="rect">
          <a:avLst/>
        </a:prstGeom>
        <a:solidFill>
          <a:schemeClr val="accent1">
            <a:tint val="50000"/>
            <a:hueOff val="0"/>
            <a:satOff val="0"/>
            <a:lumOff val="0"/>
            <a:alphaOff val="0"/>
          </a:schemeClr>
        </a:solidFill>
        <a:ln>
          <a:noFill/>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tint val="50000"/>
              <a:hueOff val="0"/>
              <a:satOff val="0"/>
              <a:lumOff val="0"/>
              <a:alphaOff val="0"/>
              <a:shade val="25000"/>
              <a:satMod val="180000"/>
            </a:schemeClr>
          </a:contourClr>
        </a:sp3d>
      </dsp:spPr>
      <dsp:style>
        <a:lnRef idx="0">
          <a:scrgbClr r="0" g="0" b="0"/>
        </a:lnRef>
        <a:fillRef idx="1">
          <a:scrgbClr r="0" g="0" b="0"/>
        </a:fillRef>
        <a:effectRef idx="3">
          <a:scrgbClr r="0" g="0" b="0"/>
        </a:effectRef>
        <a:fontRef idx="minor"/>
      </dsp:style>
    </dsp:sp>
    <dsp:sp modelId="{37A8829B-1676-40A3-B65A-859D8D5FC29E}">
      <dsp:nvSpPr>
        <dsp:cNvPr id="0" name=""/>
        <dsp:cNvSpPr/>
      </dsp:nvSpPr>
      <dsp:spPr>
        <a:xfrm>
          <a:off x="1287402" y="924755"/>
          <a:ext cx="2542915" cy="242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1244600">
            <a:lnSpc>
              <a:spcPct val="90000"/>
            </a:lnSpc>
            <a:spcBef>
              <a:spcPct val="0"/>
            </a:spcBef>
            <a:spcAft>
              <a:spcPct val="35000"/>
            </a:spcAft>
          </a:pPr>
          <a:r>
            <a:rPr lang="pl-PL" sz="2800" kern="1200" dirty="0" smtClean="0"/>
            <a:t>Wzrost przez kreatywność:</a:t>
          </a:r>
          <a:endParaRPr lang="pl-PL" sz="2800" kern="1200" dirty="0"/>
        </a:p>
        <a:p>
          <a:pPr marL="228600" lvl="1" indent="-228600" algn="l" defTabSz="977900">
            <a:lnSpc>
              <a:spcPct val="90000"/>
            </a:lnSpc>
            <a:spcBef>
              <a:spcPct val="0"/>
            </a:spcBef>
            <a:spcAft>
              <a:spcPct val="15000"/>
            </a:spcAft>
            <a:buChar char="••"/>
          </a:pPr>
          <a:r>
            <a:rPr lang="pl-PL" sz="2200" kern="1200" dirty="0" smtClean="0"/>
            <a:t>Świetne receptury</a:t>
          </a:r>
          <a:endParaRPr lang="pl-PL" sz="2200" kern="1200" dirty="0"/>
        </a:p>
        <a:p>
          <a:pPr marL="228600" lvl="1" indent="-228600" algn="l" defTabSz="977900">
            <a:lnSpc>
              <a:spcPct val="90000"/>
            </a:lnSpc>
            <a:spcBef>
              <a:spcPct val="0"/>
            </a:spcBef>
            <a:spcAft>
              <a:spcPct val="15000"/>
            </a:spcAft>
            <a:buChar char="••"/>
          </a:pPr>
          <a:r>
            <a:rPr lang="pl-PL" sz="2200" kern="1200" dirty="0" smtClean="0"/>
            <a:t>Nietypowy system dystrybucji</a:t>
          </a:r>
          <a:endParaRPr lang="pl-PL" sz="2200" kern="1200" dirty="0"/>
        </a:p>
      </dsp:txBody>
      <dsp:txXfrm>
        <a:off x="1287402" y="924755"/>
        <a:ext cx="2542915" cy="2421034"/>
      </dsp:txXfrm>
    </dsp:sp>
    <dsp:sp modelId="{908F64CB-D5E0-491A-9B00-A09C8C6FC825}">
      <dsp:nvSpPr>
        <dsp:cNvPr id="0" name=""/>
        <dsp:cNvSpPr/>
      </dsp:nvSpPr>
      <dsp:spPr>
        <a:xfrm>
          <a:off x="3886966" y="924755"/>
          <a:ext cx="2542915" cy="242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1244600">
            <a:lnSpc>
              <a:spcPct val="90000"/>
            </a:lnSpc>
            <a:spcBef>
              <a:spcPct val="0"/>
            </a:spcBef>
            <a:spcAft>
              <a:spcPct val="35000"/>
            </a:spcAft>
          </a:pPr>
          <a:r>
            <a:rPr lang="pl-PL" sz="2800" kern="1200" dirty="0" smtClean="0"/>
            <a:t>Kryzys przywództwa:</a:t>
          </a:r>
          <a:endParaRPr lang="pl-PL" sz="2800" kern="1200" dirty="0"/>
        </a:p>
        <a:p>
          <a:pPr marL="228600" lvl="1" indent="-228600" algn="l" defTabSz="977900">
            <a:lnSpc>
              <a:spcPct val="90000"/>
            </a:lnSpc>
            <a:spcBef>
              <a:spcPct val="0"/>
            </a:spcBef>
            <a:spcAft>
              <a:spcPct val="15000"/>
            </a:spcAft>
            <a:buChar char="••"/>
          </a:pPr>
          <a:r>
            <a:rPr lang="pl-PL" sz="2200" kern="1200" dirty="0" smtClean="0"/>
            <a:t>Chaos organizacyjny</a:t>
          </a:r>
          <a:endParaRPr lang="pl-PL" sz="2200" kern="1200" dirty="0"/>
        </a:p>
        <a:p>
          <a:pPr marL="228600" lvl="1" indent="-228600" algn="l" defTabSz="977900">
            <a:lnSpc>
              <a:spcPct val="90000"/>
            </a:lnSpc>
            <a:spcBef>
              <a:spcPct val="0"/>
            </a:spcBef>
            <a:spcAft>
              <a:spcPct val="15000"/>
            </a:spcAft>
            <a:buChar char="••"/>
          </a:pPr>
          <a:r>
            <a:rPr lang="pl-PL" sz="2200" kern="1200" dirty="0" smtClean="0"/>
            <a:t>Fatalna komunikacja</a:t>
          </a:r>
          <a:endParaRPr lang="pl-PL" sz="2200" kern="1200" dirty="0"/>
        </a:p>
      </dsp:txBody>
      <dsp:txXfrm>
        <a:off x="3886966" y="924755"/>
        <a:ext cx="2542915" cy="2421034"/>
      </dsp:txXfrm>
    </dsp:sp>
    <dsp:sp modelId="{CBEB338B-98D9-44AC-AFD0-22D4CF72A388}">
      <dsp:nvSpPr>
        <dsp:cNvPr id="0" name=""/>
        <dsp:cNvSpPr/>
      </dsp:nvSpPr>
      <dsp:spPr>
        <a:xfrm>
          <a:off x="557258" y="27437"/>
          <a:ext cx="1070038" cy="1070038"/>
        </a:xfrm>
        <a:prstGeom prst="plus">
          <a:avLst>
            <a:gd name="adj" fmla="val 32810"/>
          </a:avLst>
        </a:prstGeom>
        <a:gradFill rotWithShape="0">
          <a:gsLst>
            <a:gs pos="0">
              <a:schemeClr val="accent1">
                <a:hueOff val="0"/>
                <a:satOff val="0"/>
                <a:lumOff val="0"/>
                <a:alphaOff val="0"/>
                <a:tint val="96000"/>
                <a:satMod val="120000"/>
                <a:lumMod val="120000"/>
              </a:schemeClr>
            </a:gs>
            <a:gs pos="100000">
              <a:schemeClr val="accent1">
                <a:hueOff val="0"/>
                <a:satOff val="0"/>
                <a:lumOff val="0"/>
                <a:alphaOff val="0"/>
                <a:shade val="89000"/>
                <a:lumMod val="90000"/>
              </a:schemeClr>
            </a:gs>
          </a:gsLst>
          <a:lin ang="5400000" scaled="0"/>
        </a:gradFill>
        <a:ln w="9525" cap="flat" cmpd="sng" algn="ctr">
          <a:solidFill>
            <a:schemeClr val="accent1">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hueOff val="0"/>
              <a:satOff val="0"/>
              <a:lumOff val="0"/>
              <a:alphaOff val="0"/>
              <a:shade val="25000"/>
              <a:satMod val="180000"/>
            </a:schemeClr>
          </a:contourClr>
        </a:sp3d>
      </dsp:spPr>
      <dsp:style>
        <a:lnRef idx="1">
          <a:scrgbClr r="0" g="0" b="0"/>
        </a:lnRef>
        <a:fillRef idx="3">
          <a:scrgbClr r="0" g="0" b="0"/>
        </a:fillRef>
        <a:effectRef idx="3">
          <a:scrgbClr r="0" g="0" b="0"/>
        </a:effectRef>
        <a:fontRef idx="minor">
          <a:schemeClr val="lt1"/>
        </a:fontRef>
      </dsp:style>
    </dsp:sp>
    <dsp:sp modelId="{7EC4EC88-E7DA-4E68-B359-0FC19DC03745}">
      <dsp:nvSpPr>
        <dsp:cNvPr id="0" name=""/>
        <dsp:cNvSpPr/>
      </dsp:nvSpPr>
      <dsp:spPr>
        <a:xfrm>
          <a:off x="5844508" y="412248"/>
          <a:ext cx="1007095" cy="345122"/>
        </a:xfrm>
        <a:prstGeom prst="rect">
          <a:avLst/>
        </a:prstGeom>
        <a:gradFill rotWithShape="0">
          <a:gsLst>
            <a:gs pos="0">
              <a:schemeClr val="accent1">
                <a:hueOff val="0"/>
                <a:satOff val="0"/>
                <a:lumOff val="0"/>
                <a:alphaOff val="0"/>
                <a:tint val="96000"/>
                <a:satMod val="120000"/>
                <a:lumMod val="120000"/>
              </a:schemeClr>
            </a:gs>
            <a:gs pos="100000">
              <a:schemeClr val="accent1">
                <a:hueOff val="0"/>
                <a:satOff val="0"/>
                <a:lumOff val="0"/>
                <a:alphaOff val="0"/>
                <a:shade val="89000"/>
                <a:lumMod val="90000"/>
              </a:schemeClr>
            </a:gs>
          </a:gsLst>
          <a:lin ang="5400000" scaled="0"/>
        </a:gradFill>
        <a:ln w="9525" cap="flat" cmpd="sng" algn="ctr">
          <a:solidFill>
            <a:schemeClr val="accent1">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hueOff val="0"/>
              <a:satOff val="0"/>
              <a:lumOff val="0"/>
              <a:alphaOff val="0"/>
              <a:shade val="25000"/>
              <a:satMod val="180000"/>
            </a:schemeClr>
          </a:contourClr>
        </a:sp3d>
      </dsp:spPr>
      <dsp:style>
        <a:lnRef idx="1">
          <a:scrgbClr r="0" g="0" b="0"/>
        </a:lnRef>
        <a:fillRef idx="3">
          <a:scrgbClr r="0" g="0" b="0"/>
        </a:fillRef>
        <a:effectRef idx="3">
          <a:scrgbClr r="0" g="0" b="0"/>
        </a:effectRef>
        <a:fontRef idx="minor">
          <a:schemeClr val="lt1"/>
        </a:fontRef>
      </dsp:style>
    </dsp:sp>
    <dsp:sp modelId="{BAC28ED7-5489-4021-B1BE-2C6D2AB8363F}">
      <dsp:nvSpPr>
        <dsp:cNvPr id="0" name=""/>
        <dsp:cNvSpPr/>
      </dsp:nvSpPr>
      <dsp:spPr>
        <a:xfrm>
          <a:off x="3861789" y="929932"/>
          <a:ext cx="629" cy="2312320"/>
        </a:xfrm>
        <a:prstGeom prst="line">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78C3D0-1E97-49FE-98C5-8465843793D6}">
      <dsp:nvSpPr>
        <dsp:cNvPr id="0" name=""/>
        <dsp:cNvSpPr/>
      </dsp:nvSpPr>
      <dsp:spPr>
        <a:xfrm>
          <a:off x="1123749" y="593783"/>
          <a:ext cx="5476079" cy="2830004"/>
        </a:xfrm>
        <a:prstGeom prst="rect">
          <a:avLst/>
        </a:prstGeom>
        <a:solidFill>
          <a:schemeClr val="accent1">
            <a:tint val="50000"/>
            <a:hueOff val="0"/>
            <a:satOff val="0"/>
            <a:lumOff val="0"/>
            <a:alphaOff val="0"/>
          </a:schemeClr>
        </a:solidFill>
        <a:ln>
          <a:noFill/>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tint val="50000"/>
              <a:hueOff val="0"/>
              <a:satOff val="0"/>
              <a:lumOff val="0"/>
              <a:alphaOff val="0"/>
              <a:shade val="25000"/>
              <a:satMod val="180000"/>
            </a:schemeClr>
          </a:contourClr>
        </a:sp3d>
      </dsp:spPr>
      <dsp:style>
        <a:lnRef idx="0">
          <a:scrgbClr r="0" g="0" b="0"/>
        </a:lnRef>
        <a:fillRef idx="1">
          <a:scrgbClr r="0" g="0" b="0"/>
        </a:fillRef>
        <a:effectRef idx="3">
          <a:scrgbClr r="0" g="0" b="0"/>
        </a:effectRef>
        <a:fontRef idx="minor"/>
      </dsp:style>
    </dsp:sp>
    <dsp:sp modelId="{ED021878-FCB6-4A75-A9A1-BA23B6BCAD90}">
      <dsp:nvSpPr>
        <dsp:cNvPr id="0" name=""/>
        <dsp:cNvSpPr/>
      </dsp:nvSpPr>
      <dsp:spPr>
        <a:xfrm>
          <a:off x="1287402" y="924755"/>
          <a:ext cx="2542915" cy="242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lvl="0" algn="l" defTabSz="1155700">
            <a:lnSpc>
              <a:spcPct val="90000"/>
            </a:lnSpc>
            <a:spcBef>
              <a:spcPct val="0"/>
            </a:spcBef>
            <a:spcAft>
              <a:spcPct val="35000"/>
            </a:spcAft>
          </a:pPr>
          <a:r>
            <a:rPr lang="pl-PL" sz="2600" kern="1200" dirty="0" smtClean="0"/>
            <a:t>Wzrost przez formalizację</a:t>
          </a:r>
          <a:endParaRPr lang="pl-PL" sz="2600" kern="1200" dirty="0"/>
        </a:p>
        <a:p>
          <a:pPr marL="228600" lvl="1" indent="-228600" algn="l" defTabSz="889000">
            <a:lnSpc>
              <a:spcPct val="90000"/>
            </a:lnSpc>
            <a:spcBef>
              <a:spcPct val="0"/>
            </a:spcBef>
            <a:spcAft>
              <a:spcPct val="15000"/>
            </a:spcAft>
            <a:buChar char="••"/>
          </a:pPr>
          <a:r>
            <a:rPr lang="pl-PL" sz="2000" kern="1200" dirty="0" smtClean="0"/>
            <a:t>Opanowanie biurokracji</a:t>
          </a:r>
          <a:endParaRPr lang="pl-PL" sz="2000" kern="1200" dirty="0"/>
        </a:p>
        <a:p>
          <a:pPr marL="228600" lvl="1" indent="-228600" algn="l" defTabSz="889000">
            <a:lnSpc>
              <a:spcPct val="90000"/>
            </a:lnSpc>
            <a:spcBef>
              <a:spcPct val="0"/>
            </a:spcBef>
            <a:spcAft>
              <a:spcPct val="15000"/>
            </a:spcAft>
            <a:buChar char="••"/>
          </a:pPr>
          <a:r>
            <a:rPr lang="pl-PL" sz="2000" kern="1200" dirty="0" smtClean="0"/>
            <a:t>Jasny podział obowiązków</a:t>
          </a:r>
          <a:endParaRPr lang="pl-PL" sz="2000" kern="1200" dirty="0"/>
        </a:p>
      </dsp:txBody>
      <dsp:txXfrm>
        <a:off x="1287402" y="924755"/>
        <a:ext cx="2542915" cy="2421034"/>
      </dsp:txXfrm>
    </dsp:sp>
    <dsp:sp modelId="{D4790155-A570-47E3-8E1A-7D0743EE83DF}">
      <dsp:nvSpPr>
        <dsp:cNvPr id="0" name=""/>
        <dsp:cNvSpPr/>
      </dsp:nvSpPr>
      <dsp:spPr>
        <a:xfrm>
          <a:off x="3886966" y="924755"/>
          <a:ext cx="2542915" cy="242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lvl="0" algn="l" defTabSz="1155700">
            <a:lnSpc>
              <a:spcPct val="90000"/>
            </a:lnSpc>
            <a:spcBef>
              <a:spcPct val="0"/>
            </a:spcBef>
            <a:spcAft>
              <a:spcPct val="35000"/>
            </a:spcAft>
          </a:pPr>
          <a:r>
            <a:rPr lang="pl-PL" sz="2600" kern="1200" dirty="0" smtClean="0"/>
            <a:t>Kryzys autonomii</a:t>
          </a:r>
          <a:endParaRPr lang="pl-PL" sz="2600" kern="1200" dirty="0"/>
        </a:p>
        <a:p>
          <a:pPr marL="228600" lvl="1" indent="-228600" algn="l" defTabSz="889000">
            <a:lnSpc>
              <a:spcPct val="90000"/>
            </a:lnSpc>
            <a:spcBef>
              <a:spcPct val="0"/>
            </a:spcBef>
            <a:spcAft>
              <a:spcPct val="15000"/>
            </a:spcAft>
            <a:buChar char="••"/>
          </a:pPr>
          <a:r>
            <a:rPr lang="pl-PL" sz="2000" kern="1200" dirty="0" smtClean="0"/>
            <a:t>Zbytnia centralizacja władzy</a:t>
          </a:r>
          <a:endParaRPr lang="pl-PL" sz="2000" kern="1200" dirty="0"/>
        </a:p>
        <a:p>
          <a:pPr marL="228600" lvl="1" indent="-228600" algn="l" defTabSz="889000">
            <a:lnSpc>
              <a:spcPct val="90000"/>
            </a:lnSpc>
            <a:spcBef>
              <a:spcPct val="0"/>
            </a:spcBef>
            <a:spcAft>
              <a:spcPct val="15000"/>
            </a:spcAft>
            <a:buChar char="••"/>
          </a:pPr>
          <a:r>
            <a:rPr lang="pl-PL" sz="2000" kern="1200" dirty="0" smtClean="0"/>
            <a:t>Nieelastyczny i powolny system decyzyjny</a:t>
          </a:r>
          <a:endParaRPr lang="pl-PL" sz="2000" kern="1200" dirty="0"/>
        </a:p>
      </dsp:txBody>
      <dsp:txXfrm>
        <a:off x="3886966" y="924755"/>
        <a:ext cx="2542915" cy="2421034"/>
      </dsp:txXfrm>
    </dsp:sp>
    <dsp:sp modelId="{22CB5AAF-7E22-4858-81A1-4CA19B0D4558}">
      <dsp:nvSpPr>
        <dsp:cNvPr id="0" name=""/>
        <dsp:cNvSpPr/>
      </dsp:nvSpPr>
      <dsp:spPr>
        <a:xfrm>
          <a:off x="557258" y="27437"/>
          <a:ext cx="1070038" cy="1070038"/>
        </a:xfrm>
        <a:prstGeom prst="plus">
          <a:avLst>
            <a:gd name="adj" fmla="val 32810"/>
          </a:avLst>
        </a:prstGeom>
        <a:gradFill rotWithShape="0">
          <a:gsLst>
            <a:gs pos="0">
              <a:schemeClr val="accent1">
                <a:hueOff val="0"/>
                <a:satOff val="0"/>
                <a:lumOff val="0"/>
                <a:alphaOff val="0"/>
                <a:tint val="96000"/>
                <a:satMod val="120000"/>
                <a:lumMod val="120000"/>
              </a:schemeClr>
            </a:gs>
            <a:gs pos="100000">
              <a:schemeClr val="accent1">
                <a:hueOff val="0"/>
                <a:satOff val="0"/>
                <a:lumOff val="0"/>
                <a:alphaOff val="0"/>
                <a:shade val="89000"/>
                <a:lumMod val="90000"/>
              </a:schemeClr>
            </a:gs>
          </a:gsLst>
          <a:lin ang="5400000" scaled="0"/>
        </a:gradFill>
        <a:ln w="9525" cap="flat" cmpd="sng" algn="ctr">
          <a:solidFill>
            <a:schemeClr val="accent1">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hueOff val="0"/>
              <a:satOff val="0"/>
              <a:lumOff val="0"/>
              <a:alphaOff val="0"/>
              <a:shade val="25000"/>
              <a:satMod val="180000"/>
            </a:schemeClr>
          </a:contourClr>
        </a:sp3d>
      </dsp:spPr>
      <dsp:style>
        <a:lnRef idx="1">
          <a:scrgbClr r="0" g="0" b="0"/>
        </a:lnRef>
        <a:fillRef idx="3">
          <a:scrgbClr r="0" g="0" b="0"/>
        </a:fillRef>
        <a:effectRef idx="3">
          <a:scrgbClr r="0" g="0" b="0"/>
        </a:effectRef>
        <a:fontRef idx="minor">
          <a:schemeClr val="lt1"/>
        </a:fontRef>
      </dsp:style>
    </dsp:sp>
    <dsp:sp modelId="{E09415B7-23BA-4BD0-8D19-8B939648F976}">
      <dsp:nvSpPr>
        <dsp:cNvPr id="0" name=""/>
        <dsp:cNvSpPr/>
      </dsp:nvSpPr>
      <dsp:spPr>
        <a:xfrm>
          <a:off x="5844508" y="412248"/>
          <a:ext cx="1007095" cy="345122"/>
        </a:xfrm>
        <a:prstGeom prst="rect">
          <a:avLst/>
        </a:prstGeom>
        <a:gradFill rotWithShape="0">
          <a:gsLst>
            <a:gs pos="0">
              <a:schemeClr val="accent1">
                <a:hueOff val="0"/>
                <a:satOff val="0"/>
                <a:lumOff val="0"/>
                <a:alphaOff val="0"/>
                <a:tint val="96000"/>
                <a:satMod val="120000"/>
                <a:lumMod val="120000"/>
              </a:schemeClr>
            </a:gs>
            <a:gs pos="100000">
              <a:schemeClr val="accent1">
                <a:hueOff val="0"/>
                <a:satOff val="0"/>
                <a:lumOff val="0"/>
                <a:alphaOff val="0"/>
                <a:shade val="89000"/>
                <a:lumMod val="90000"/>
              </a:schemeClr>
            </a:gs>
          </a:gsLst>
          <a:lin ang="5400000" scaled="0"/>
        </a:gradFill>
        <a:ln w="9525" cap="flat" cmpd="sng" algn="ctr">
          <a:solidFill>
            <a:schemeClr val="accent1">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hueOff val="0"/>
              <a:satOff val="0"/>
              <a:lumOff val="0"/>
              <a:alphaOff val="0"/>
              <a:shade val="25000"/>
              <a:satMod val="180000"/>
            </a:schemeClr>
          </a:contourClr>
        </a:sp3d>
      </dsp:spPr>
      <dsp:style>
        <a:lnRef idx="1">
          <a:scrgbClr r="0" g="0" b="0"/>
        </a:lnRef>
        <a:fillRef idx="3">
          <a:scrgbClr r="0" g="0" b="0"/>
        </a:fillRef>
        <a:effectRef idx="3">
          <a:scrgbClr r="0" g="0" b="0"/>
        </a:effectRef>
        <a:fontRef idx="minor">
          <a:schemeClr val="lt1"/>
        </a:fontRef>
      </dsp:style>
    </dsp:sp>
    <dsp:sp modelId="{C9C889E8-F290-4E75-B5FA-F582F83ADE80}">
      <dsp:nvSpPr>
        <dsp:cNvPr id="0" name=""/>
        <dsp:cNvSpPr/>
      </dsp:nvSpPr>
      <dsp:spPr>
        <a:xfrm>
          <a:off x="3861789" y="929932"/>
          <a:ext cx="629" cy="2312320"/>
        </a:xfrm>
        <a:prstGeom prst="line">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02A56C-A3C7-47A4-B977-528691F966CD}">
      <dsp:nvSpPr>
        <dsp:cNvPr id="0" name=""/>
        <dsp:cNvSpPr/>
      </dsp:nvSpPr>
      <dsp:spPr>
        <a:xfrm>
          <a:off x="1123749" y="593783"/>
          <a:ext cx="5476079" cy="2830004"/>
        </a:xfrm>
        <a:prstGeom prst="rect">
          <a:avLst/>
        </a:prstGeom>
        <a:solidFill>
          <a:schemeClr val="accent1">
            <a:tint val="50000"/>
            <a:hueOff val="0"/>
            <a:satOff val="0"/>
            <a:lumOff val="0"/>
            <a:alphaOff val="0"/>
          </a:schemeClr>
        </a:solidFill>
        <a:ln>
          <a:noFill/>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tint val="50000"/>
              <a:hueOff val="0"/>
              <a:satOff val="0"/>
              <a:lumOff val="0"/>
              <a:alphaOff val="0"/>
              <a:shade val="25000"/>
              <a:satMod val="180000"/>
            </a:schemeClr>
          </a:contourClr>
        </a:sp3d>
      </dsp:spPr>
      <dsp:style>
        <a:lnRef idx="0">
          <a:scrgbClr r="0" g="0" b="0"/>
        </a:lnRef>
        <a:fillRef idx="1">
          <a:scrgbClr r="0" g="0" b="0"/>
        </a:fillRef>
        <a:effectRef idx="3">
          <a:scrgbClr r="0" g="0" b="0"/>
        </a:effectRef>
        <a:fontRef idx="minor"/>
      </dsp:style>
    </dsp:sp>
    <dsp:sp modelId="{6E29806A-7E20-4E2C-886C-5F3D4A5CF49E}">
      <dsp:nvSpPr>
        <dsp:cNvPr id="0" name=""/>
        <dsp:cNvSpPr/>
      </dsp:nvSpPr>
      <dsp:spPr>
        <a:xfrm>
          <a:off x="1287402" y="924755"/>
          <a:ext cx="2542915" cy="242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lvl="0" algn="l" defTabSz="1066800">
            <a:lnSpc>
              <a:spcPct val="90000"/>
            </a:lnSpc>
            <a:spcBef>
              <a:spcPct val="0"/>
            </a:spcBef>
            <a:spcAft>
              <a:spcPct val="35000"/>
            </a:spcAft>
          </a:pPr>
          <a:r>
            <a:rPr lang="pl-PL" sz="2400" kern="1200" dirty="0" smtClean="0"/>
            <a:t>Wzrost przez delegowanie uprawnień</a:t>
          </a:r>
          <a:endParaRPr lang="pl-PL" sz="2400" kern="1200" dirty="0"/>
        </a:p>
        <a:p>
          <a:pPr marL="171450" lvl="1" indent="-171450" algn="l" defTabSz="844550">
            <a:lnSpc>
              <a:spcPct val="90000"/>
            </a:lnSpc>
            <a:spcBef>
              <a:spcPct val="0"/>
            </a:spcBef>
            <a:spcAft>
              <a:spcPct val="15000"/>
            </a:spcAft>
            <a:buChar char="••"/>
          </a:pPr>
          <a:r>
            <a:rPr lang="pl-PL" sz="1900" kern="1200" dirty="0" smtClean="0"/>
            <a:t>Sklep firmowy</a:t>
          </a:r>
          <a:endParaRPr lang="pl-PL" sz="1900" kern="1200" dirty="0"/>
        </a:p>
        <a:p>
          <a:pPr marL="171450" lvl="1" indent="-171450" algn="l" defTabSz="844550">
            <a:lnSpc>
              <a:spcPct val="90000"/>
            </a:lnSpc>
            <a:spcBef>
              <a:spcPct val="0"/>
            </a:spcBef>
            <a:spcAft>
              <a:spcPct val="15000"/>
            </a:spcAft>
            <a:buChar char="••"/>
          </a:pPr>
          <a:r>
            <a:rPr lang="pl-PL" sz="1900" kern="1200" dirty="0" smtClean="0"/>
            <a:t>Menadżer otrzymuje realną władzę</a:t>
          </a:r>
          <a:endParaRPr lang="pl-PL" sz="1900" kern="1200" dirty="0"/>
        </a:p>
      </dsp:txBody>
      <dsp:txXfrm>
        <a:off x="1287402" y="924755"/>
        <a:ext cx="2542915" cy="2421034"/>
      </dsp:txXfrm>
    </dsp:sp>
    <dsp:sp modelId="{F59A5760-558B-446B-AC92-993B31F4629C}">
      <dsp:nvSpPr>
        <dsp:cNvPr id="0" name=""/>
        <dsp:cNvSpPr/>
      </dsp:nvSpPr>
      <dsp:spPr>
        <a:xfrm>
          <a:off x="3886966" y="924755"/>
          <a:ext cx="2542915" cy="242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lvl="0" algn="l" defTabSz="1066800">
            <a:lnSpc>
              <a:spcPct val="90000"/>
            </a:lnSpc>
            <a:spcBef>
              <a:spcPct val="0"/>
            </a:spcBef>
            <a:spcAft>
              <a:spcPct val="35000"/>
            </a:spcAft>
          </a:pPr>
          <a:r>
            <a:rPr lang="pl-PL" sz="2400" kern="1200" dirty="0" smtClean="0"/>
            <a:t>Kryzys sterowania</a:t>
          </a:r>
          <a:endParaRPr lang="pl-PL" sz="2400" kern="1200" dirty="0"/>
        </a:p>
        <a:p>
          <a:pPr marL="171450" lvl="1" indent="-171450" algn="l" defTabSz="844550">
            <a:lnSpc>
              <a:spcPct val="90000"/>
            </a:lnSpc>
            <a:spcBef>
              <a:spcPct val="0"/>
            </a:spcBef>
            <a:spcAft>
              <a:spcPct val="15000"/>
            </a:spcAft>
            <a:buChar char="••"/>
          </a:pPr>
          <a:r>
            <a:rPr lang="pl-PL" sz="1900" kern="1200" dirty="0" smtClean="0"/>
            <a:t>Konflikt na linii właściciel-menadżer</a:t>
          </a:r>
          <a:endParaRPr lang="pl-PL" sz="1900" kern="1200" dirty="0"/>
        </a:p>
        <a:p>
          <a:pPr marL="171450" lvl="1" indent="-171450" algn="l" defTabSz="844550">
            <a:lnSpc>
              <a:spcPct val="90000"/>
            </a:lnSpc>
            <a:spcBef>
              <a:spcPct val="0"/>
            </a:spcBef>
            <a:spcAft>
              <a:spcPct val="15000"/>
            </a:spcAft>
            <a:buChar char="••"/>
          </a:pPr>
          <a:r>
            <a:rPr lang="pl-PL" sz="1900" kern="1200" dirty="0" smtClean="0"/>
            <a:t>Działania kierownika sklepu niezgodne ze strategią firmy</a:t>
          </a:r>
          <a:endParaRPr lang="pl-PL" sz="1900" kern="1200" dirty="0"/>
        </a:p>
      </dsp:txBody>
      <dsp:txXfrm>
        <a:off x="3886966" y="924755"/>
        <a:ext cx="2542915" cy="2421034"/>
      </dsp:txXfrm>
    </dsp:sp>
    <dsp:sp modelId="{0BCA93E5-6AF6-4977-966E-40E5A4B5DECB}">
      <dsp:nvSpPr>
        <dsp:cNvPr id="0" name=""/>
        <dsp:cNvSpPr/>
      </dsp:nvSpPr>
      <dsp:spPr>
        <a:xfrm>
          <a:off x="557258" y="27437"/>
          <a:ext cx="1070038" cy="1070038"/>
        </a:xfrm>
        <a:prstGeom prst="plus">
          <a:avLst>
            <a:gd name="adj" fmla="val 32810"/>
          </a:avLst>
        </a:prstGeom>
        <a:gradFill rotWithShape="0">
          <a:gsLst>
            <a:gs pos="0">
              <a:schemeClr val="accent1">
                <a:hueOff val="0"/>
                <a:satOff val="0"/>
                <a:lumOff val="0"/>
                <a:alphaOff val="0"/>
                <a:tint val="96000"/>
                <a:satMod val="120000"/>
                <a:lumMod val="120000"/>
              </a:schemeClr>
            </a:gs>
            <a:gs pos="100000">
              <a:schemeClr val="accent1">
                <a:hueOff val="0"/>
                <a:satOff val="0"/>
                <a:lumOff val="0"/>
                <a:alphaOff val="0"/>
                <a:shade val="89000"/>
                <a:lumMod val="90000"/>
              </a:schemeClr>
            </a:gs>
          </a:gsLst>
          <a:lin ang="5400000" scaled="0"/>
        </a:gradFill>
        <a:ln w="9525" cap="flat" cmpd="sng" algn="ctr">
          <a:solidFill>
            <a:schemeClr val="accent1">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hueOff val="0"/>
              <a:satOff val="0"/>
              <a:lumOff val="0"/>
              <a:alphaOff val="0"/>
              <a:shade val="25000"/>
              <a:satMod val="180000"/>
            </a:schemeClr>
          </a:contourClr>
        </a:sp3d>
      </dsp:spPr>
      <dsp:style>
        <a:lnRef idx="1">
          <a:scrgbClr r="0" g="0" b="0"/>
        </a:lnRef>
        <a:fillRef idx="3">
          <a:scrgbClr r="0" g="0" b="0"/>
        </a:fillRef>
        <a:effectRef idx="3">
          <a:scrgbClr r="0" g="0" b="0"/>
        </a:effectRef>
        <a:fontRef idx="minor">
          <a:schemeClr val="lt1"/>
        </a:fontRef>
      </dsp:style>
    </dsp:sp>
    <dsp:sp modelId="{07C3758F-47BF-430B-A654-9AA5DBA97CD2}">
      <dsp:nvSpPr>
        <dsp:cNvPr id="0" name=""/>
        <dsp:cNvSpPr/>
      </dsp:nvSpPr>
      <dsp:spPr>
        <a:xfrm>
          <a:off x="5844508" y="412248"/>
          <a:ext cx="1007095" cy="345122"/>
        </a:xfrm>
        <a:prstGeom prst="rect">
          <a:avLst/>
        </a:prstGeom>
        <a:gradFill rotWithShape="0">
          <a:gsLst>
            <a:gs pos="0">
              <a:schemeClr val="accent1">
                <a:hueOff val="0"/>
                <a:satOff val="0"/>
                <a:lumOff val="0"/>
                <a:alphaOff val="0"/>
                <a:tint val="96000"/>
                <a:satMod val="120000"/>
                <a:lumMod val="120000"/>
              </a:schemeClr>
            </a:gs>
            <a:gs pos="100000">
              <a:schemeClr val="accent1">
                <a:hueOff val="0"/>
                <a:satOff val="0"/>
                <a:lumOff val="0"/>
                <a:alphaOff val="0"/>
                <a:shade val="89000"/>
                <a:lumMod val="90000"/>
              </a:schemeClr>
            </a:gs>
          </a:gsLst>
          <a:lin ang="5400000" scaled="0"/>
        </a:gradFill>
        <a:ln w="9525" cap="flat" cmpd="sng" algn="ctr">
          <a:solidFill>
            <a:schemeClr val="accent1">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hueOff val="0"/>
              <a:satOff val="0"/>
              <a:lumOff val="0"/>
              <a:alphaOff val="0"/>
              <a:shade val="25000"/>
              <a:satMod val="180000"/>
            </a:schemeClr>
          </a:contourClr>
        </a:sp3d>
      </dsp:spPr>
      <dsp:style>
        <a:lnRef idx="1">
          <a:scrgbClr r="0" g="0" b="0"/>
        </a:lnRef>
        <a:fillRef idx="3">
          <a:scrgbClr r="0" g="0" b="0"/>
        </a:fillRef>
        <a:effectRef idx="3">
          <a:scrgbClr r="0" g="0" b="0"/>
        </a:effectRef>
        <a:fontRef idx="minor">
          <a:schemeClr val="lt1"/>
        </a:fontRef>
      </dsp:style>
    </dsp:sp>
    <dsp:sp modelId="{2A6420FF-B7EE-458D-BD92-9EF801599094}">
      <dsp:nvSpPr>
        <dsp:cNvPr id="0" name=""/>
        <dsp:cNvSpPr/>
      </dsp:nvSpPr>
      <dsp:spPr>
        <a:xfrm>
          <a:off x="3861789" y="929932"/>
          <a:ext cx="629" cy="2312320"/>
        </a:xfrm>
        <a:prstGeom prst="line">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914D40-57E1-4D0F-A01B-6D85816F880A}">
      <dsp:nvSpPr>
        <dsp:cNvPr id="0" name=""/>
        <dsp:cNvSpPr/>
      </dsp:nvSpPr>
      <dsp:spPr>
        <a:xfrm>
          <a:off x="1123749" y="593783"/>
          <a:ext cx="5476079" cy="2830004"/>
        </a:xfrm>
        <a:prstGeom prst="rect">
          <a:avLst/>
        </a:prstGeom>
        <a:solidFill>
          <a:schemeClr val="accent1">
            <a:tint val="50000"/>
            <a:hueOff val="0"/>
            <a:satOff val="0"/>
            <a:lumOff val="0"/>
            <a:alphaOff val="0"/>
          </a:schemeClr>
        </a:solidFill>
        <a:ln>
          <a:noFill/>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tint val="50000"/>
              <a:hueOff val="0"/>
              <a:satOff val="0"/>
              <a:lumOff val="0"/>
              <a:alphaOff val="0"/>
              <a:shade val="25000"/>
              <a:satMod val="180000"/>
            </a:schemeClr>
          </a:contourClr>
        </a:sp3d>
      </dsp:spPr>
      <dsp:style>
        <a:lnRef idx="0">
          <a:scrgbClr r="0" g="0" b="0"/>
        </a:lnRef>
        <a:fillRef idx="1">
          <a:scrgbClr r="0" g="0" b="0"/>
        </a:fillRef>
        <a:effectRef idx="3">
          <a:scrgbClr r="0" g="0" b="0"/>
        </a:effectRef>
        <a:fontRef idx="minor"/>
      </dsp:style>
    </dsp:sp>
    <dsp:sp modelId="{B7598901-506F-4418-A367-7C505E4F224D}">
      <dsp:nvSpPr>
        <dsp:cNvPr id="0" name=""/>
        <dsp:cNvSpPr/>
      </dsp:nvSpPr>
      <dsp:spPr>
        <a:xfrm>
          <a:off x="1287402" y="924755"/>
          <a:ext cx="2542915" cy="242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815" tIns="43815" rIns="43815" bIns="43815" numCol="1" spcCol="1270" anchor="t" anchorCtr="0">
          <a:noAutofit/>
        </a:bodyPr>
        <a:lstStyle/>
        <a:p>
          <a:pPr lvl="0" algn="l" defTabSz="1022350">
            <a:lnSpc>
              <a:spcPct val="90000"/>
            </a:lnSpc>
            <a:spcBef>
              <a:spcPct val="0"/>
            </a:spcBef>
            <a:spcAft>
              <a:spcPct val="35000"/>
            </a:spcAft>
          </a:pPr>
          <a:r>
            <a:rPr lang="pl-PL" sz="2300" kern="1200" dirty="0" smtClean="0"/>
            <a:t>Wzrost przez koordynację</a:t>
          </a:r>
          <a:endParaRPr lang="pl-PL" sz="2300" kern="1200" dirty="0"/>
        </a:p>
        <a:p>
          <a:pPr marL="171450" lvl="1" indent="-171450" algn="l" defTabSz="800100">
            <a:lnSpc>
              <a:spcPct val="90000"/>
            </a:lnSpc>
            <a:spcBef>
              <a:spcPct val="0"/>
            </a:spcBef>
            <a:spcAft>
              <a:spcPct val="15000"/>
            </a:spcAft>
            <a:buChar char="••"/>
          </a:pPr>
          <a:r>
            <a:rPr lang="pl-PL" sz="1800" kern="1200" dirty="0" smtClean="0"/>
            <a:t>Polepszenie u kierowników znajomości strategii firmy</a:t>
          </a:r>
          <a:endParaRPr lang="pl-PL" sz="1800" kern="1200" dirty="0"/>
        </a:p>
        <a:p>
          <a:pPr marL="171450" lvl="1" indent="-171450" algn="l" defTabSz="800100">
            <a:lnSpc>
              <a:spcPct val="90000"/>
            </a:lnSpc>
            <a:spcBef>
              <a:spcPct val="0"/>
            </a:spcBef>
            <a:spcAft>
              <a:spcPct val="15000"/>
            </a:spcAft>
            <a:buChar char="••"/>
          </a:pPr>
          <a:r>
            <a:rPr lang="pl-PL" sz="1800" kern="1200" dirty="0" smtClean="0"/>
            <a:t>Zunifikowany system produkcji</a:t>
          </a:r>
          <a:endParaRPr lang="pl-PL" sz="1800" kern="1200" dirty="0"/>
        </a:p>
      </dsp:txBody>
      <dsp:txXfrm>
        <a:off x="1287402" y="924755"/>
        <a:ext cx="2542915" cy="2421034"/>
      </dsp:txXfrm>
    </dsp:sp>
    <dsp:sp modelId="{DDAC3C50-E9A2-4661-B400-06839E623221}">
      <dsp:nvSpPr>
        <dsp:cNvPr id="0" name=""/>
        <dsp:cNvSpPr/>
      </dsp:nvSpPr>
      <dsp:spPr>
        <a:xfrm>
          <a:off x="3886966" y="924755"/>
          <a:ext cx="2542915" cy="242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815" tIns="43815" rIns="43815" bIns="43815" numCol="1" spcCol="1270" anchor="t" anchorCtr="0">
          <a:noAutofit/>
        </a:bodyPr>
        <a:lstStyle/>
        <a:p>
          <a:pPr lvl="0" algn="l" defTabSz="1022350">
            <a:lnSpc>
              <a:spcPct val="90000"/>
            </a:lnSpc>
            <a:spcBef>
              <a:spcPct val="0"/>
            </a:spcBef>
            <a:spcAft>
              <a:spcPct val="35000"/>
            </a:spcAft>
          </a:pPr>
          <a:r>
            <a:rPr lang="pl-PL" sz="2300" kern="1200" dirty="0" smtClean="0"/>
            <a:t>Kryzys złożoności</a:t>
          </a:r>
          <a:endParaRPr lang="pl-PL" sz="2300" kern="1200" dirty="0"/>
        </a:p>
        <a:p>
          <a:pPr marL="171450" lvl="1" indent="-171450" algn="l" defTabSz="800100">
            <a:lnSpc>
              <a:spcPct val="90000"/>
            </a:lnSpc>
            <a:spcBef>
              <a:spcPct val="0"/>
            </a:spcBef>
            <a:spcAft>
              <a:spcPct val="15000"/>
            </a:spcAft>
            <a:buChar char="••"/>
          </a:pPr>
          <a:r>
            <a:rPr lang="pl-PL" sz="1800" kern="1200" dirty="0" smtClean="0"/>
            <a:t>Przeciążenie kierowników niższych szczebli</a:t>
          </a:r>
          <a:endParaRPr lang="pl-PL" sz="1800" kern="1200" dirty="0"/>
        </a:p>
        <a:p>
          <a:pPr marL="171450" lvl="1" indent="-171450" algn="l" defTabSz="800100">
            <a:lnSpc>
              <a:spcPct val="90000"/>
            </a:lnSpc>
            <a:spcBef>
              <a:spcPct val="0"/>
            </a:spcBef>
            <a:spcAft>
              <a:spcPct val="15000"/>
            </a:spcAft>
            <a:buChar char="••"/>
          </a:pPr>
          <a:r>
            <a:rPr lang="pl-PL" sz="1800" kern="1200" dirty="0" smtClean="0"/>
            <a:t>Ignorowanie kreatywności pracowników</a:t>
          </a:r>
          <a:endParaRPr lang="pl-PL" sz="1800" kern="1200" dirty="0"/>
        </a:p>
      </dsp:txBody>
      <dsp:txXfrm>
        <a:off x="3886966" y="924755"/>
        <a:ext cx="2542915" cy="2421034"/>
      </dsp:txXfrm>
    </dsp:sp>
    <dsp:sp modelId="{6AFECDE1-2483-4BF9-9AEC-1824548D338E}">
      <dsp:nvSpPr>
        <dsp:cNvPr id="0" name=""/>
        <dsp:cNvSpPr/>
      </dsp:nvSpPr>
      <dsp:spPr>
        <a:xfrm>
          <a:off x="557258" y="27437"/>
          <a:ext cx="1070038" cy="1070038"/>
        </a:xfrm>
        <a:prstGeom prst="plus">
          <a:avLst>
            <a:gd name="adj" fmla="val 32810"/>
          </a:avLst>
        </a:prstGeom>
        <a:gradFill rotWithShape="0">
          <a:gsLst>
            <a:gs pos="0">
              <a:schemeClr val="accent1">
                <a:hueOff val="0"/>
                <a:satOff val="0"/>
                <a:lumOff val="0"/>
                <a:alphaOff val="0"/>
                <a:tint val="96000"/>
                <a:satMod val="120000"/>
                <a:lumMod val="120000"/>
              </a:schemeClr>
            </a:gs>
            <a:gs pos="100000">
              <a:schemeClr val="accent1">
                <a:hueOff val="0"/>
                <a:satOff val="0"/>
                <a:lumOff val="0"/>
                <a:alphaOff val="0"/>
                <a:shade val="89000"/>
                <a:lumMod val="90000"/>
              </a:schemeClr>
            </a:gs>
          </a:gsLst>
          <a:lin ang="5400000" scaled="0"/>
        </a:gradFill>
        <a:ln w="9525" cap="flat" cmpd="sng" algn="ctr">
          <a:solidFill>
            <a:schemeClr val="accent1">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hueOff val="0"/>
              <a:satOff val="0"/>
              <a:lumOff val="0"/>
              <a:alphaOff val="0"/>
              <a:shade val="25000"/>
              <a:satMod val="180000"/>
            </a:schemeClr>
          </a:contourClr>
        </a:sp3d>
      </dsp:spPr>
      <dsp:style>
        <a:lnRef idx="1">
          <a:scrgbClr r="0" g="0" b="0"/>
        </a:lnRef>
        <a:fillRef idx="3">
          <a:scrgbClr r="0" g="0" b="0"/>
        </a:fillRef>
        <a:effectRef idx="3">
          <a:scrgbClr r="0" g="0" b="0"/>
        </a:effectRef>
        <a:fontRef idx="minor">
          <a:schemeClr val="lt1"/>
        </a:fontRef>
      </dsp:style>
    </dsp:sp>
    <dsp:sp modelId="{D7CC350B-C097-42D1-9FDB-E87051572A3E}">
      <dsp:nvSpPr>
        <dsp:cNvPr id="0" name=""/>
        <dsp:cNvSpPr/>
      </dsp:nvSpPr>
      <dsp:spPr>
        <a:xfrm>
          <a:off x="5844508" y="412248"/>
          <a:ext cx="1007095" cy="345122"/>
        </a:xfrm>
        <a:prstGeom prst="rect">
          <a:avLst/>
        </a:prstGeom>
        <a:gradFill rotWithShape="0">
          <a:gsLst>
            <a:gs pos="0">
              <a:schemeClr val="accent1">
                <a:hueOff val="0"/>
                <a:satOff val="0"/>
                <a:lumOff val="0"/>
                <a:alphaOff val="0"/>
                <a:tint val="96000"/>
                <a:satMod val="120000"/>
                <a:lumMod val="120000"/>
              </a:schemeClr>
            </a:gs>
            <a:gs pos="100000">
              <a:schemeClr val="accent1">
                <a:hueOff val="0"/>
                <a:satOff val="0"/>
                <a:lumOff val="0"/>
                <a:alphaOff val="0"/>
                <a:shade val="89000"/>
                <a:lumMod val="90000"/>
              </a:schemeClr>
            </a:gs>
          </a:gsLst>
          <a:lin ang="5400000" scaled="0"/>
        </a:gradFill>
        <a:ln w="9525" cap="flat" cmpd="sng" algn="ctr">
          <a:solidFill>
            <a:schemeClr val="accent1">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hueOff val="0"/>
              <a:satOff val="0"/>
              <a:lumOff val="0"/>
              <a:alphaOff val="0"/>
              <a:shade val="25000"/>
              <a:satMod val="180000"/>
            </a:schemeClr>
          </a:contourClr>
        </a:sp3d>
      </dsp:spPr>
      <dsp:style>
        <a:lnRef idx="1">
          <a:scrgbClr r="0" g="0" b="0"/>
        </a:lnRef>
        <a:fillRef idx="3">
          <a:scrgbClr r="0" g="0" b="0"/>
        </a:fillRef>
        <a:effectRef idx="3">
          <a:scrgbClr r="0" g="0" b="0"/>
        </a:effectRef>
        <a:fontRef idx="minor">
          <a:schemeClr val="lt1"/>
        </a:fontRef>
      </dsp:style>
    </dsp:sp>
    <dsp:sp modelId="{9493269E-7ACB-49B2-843B-21ACF6AF8EC6}">
      <dsp:nvSpPr>
        <dsp:cNvPr id="0" name=""/>
        <dsp:cNvSpPr/>
      </dsp:nvSpPr>
      <dsp:spPr>
        <a:xfrm>
          <a:off x="3861789" y="929932"/>
          <a:ext cx="629" cy="2312320"/>
        </a:xfrm>
        <a:prstGeom prst="line">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4E38B0-E4A6-4398-8500-21FEB4739081}">
      <dsp:nvSpPr>
        <dsp:cNvPr id="0" name=""/>
        <dsp:cNvSpPr/>
      </dsp:nvSpPr>
      <dsp:spPr>
        <a:xfrm>
          <a:off x="1123749" y="593783"/>
          <a:ext cx="5476079" cy="2830004"/>
        </a:xfrm>
        <a:prstGeom prst="rect">
          <a:avLst/>
        </a:prstGeom>
        <a:solidFill>
          <a:schemeClr val="accent1">
            <a:tint val="50000"/>
            <a:hueOff val="0"/>
            <a:satOff val="0"/>
            <a:lumOff val="0"/>
            <a:alphaOff val="0"/>
          </a:schemeClr>
        </a:solidFill>
        <a:ln>
          <a:noFill/>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tint val="50000"/>
              <a:hueOff val="0"/>
              <a:satOff val="0"/>
              <a:lumOff val="0"/>
              <a:alphaOff val="0"/>
              <a:shade val="25000"/>
              <a:satMod val="180000"/>
            </a:schemeClr>
          </a:contourClr>
        </a:sp3d>
      </dsp:spPr>
      <dsp:style>
        <a:lnRef idx="0">
          <a:scrgbClr r="0" g="0" b="0"/>
        </a:lnRef>
        <a:fillRef idx="1">
          <a:scrgbClr r="0" g="0" b="0"/>
        </a:fillRef>
        <a:effectRef idx="3">
          <a:scrgbClr r="0" g="0" b="0"/>
        </a:effectRef>
        <a:fontRef idx="minor"/>
      </dsp:style>
    </dsp:sp>
    <dsp:sp modelId="{869F6252-AC87-4717-ACDB-BBD06113C0C3}">
      <dsp:nvSpPr>
        <dsp:cNvPr id="0" name=""/>
        <dsp:cNvSpPr/>
      </dsp:nvSpPr>
      <dsp:spPr>
        <a:xfrm>
          <a:off x="1287402" y="924755"/>
          <a:ext cx="2542915" cy="242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lvl="0" algn="l" defTabSz="1155700">
            <a:lnSpc>
              <a:spcPct val="90000"/>
            </a:lnSpc>
            <a:spcBef>
              <a:spcPct val="0"/>
            </a:spcBef>
            <a:spcAft>
              <a:spcPct val="35000"/>
            </a:spcAft>
          </a:pPr>
          <a:r>
            <a:rPr lang="pl-PL" sz="2600" kern="1200" dirty="0" smtClean="0"/>
            <a:t>Wzrost przez współpracę</a:t>
          </a:r>
          <a:endParaRPr lang="pl-PL" sz="2600" kern="1200" dirty="0"/>
        </a:p>
        <a:p>
          <a:pPr marL="228600" lvl="1" indent="-228600" algn="l" defTabSz="889000">
            <a:lnSpc>
              <a:spcPct val="90000"/>
            </a:lnSpc>
            <a:spcBef>
              <a:spcPct val="0"/>
            </a:spcBef>
            <a:spcAft>
              <a:spcPct val="15000"/>
            </a:spcAft>
            <a:buChar char="••"/>
          </a:pPr>
          <a:r>
            <a:rPr lang="pl-PL" sz="2000" kern="1200" dirty="0" smtClean="0"/>
            <a:t>Ograniczenie biurokracji</a:t>
          </a:r>
          <a:endParaRPr lang="pl-PL" sz="2000" kern="1200" dirty="0"/>
        </a:p>
        <a:p>
          <a:pPr marL="228600" lvl="1" indent="-228600" algn="l" defTabSz="889000">
            <a:lnSpc>
              <a:spcPct val="90000"/>
            </a:lnSpc>
            <a:spcBef>
              <a:spcPct val="0"/>
            </a:spcBef>
            <a:spcAft>
              <a:spcPct val="15000"/>
            </a:spcAft>
            <a:buChar char="••"/>
          </a:pPr>
          <a:r>
            <a:rPr lang="pl-PL" sz="2000" kern="1200" dirty="0" smtClean="0"/>
            <a:t>Otwartość i współpraca między pracownikami</a:t>
          </a:r>
          <a:endParaRPr lang="pl-PL" sz="2000" kern="1200" dirty="0"/>
        </a:p>
      </dsp:txBody>
      <dsp:txXfrm>
        <a:off x="1287402" y="924755"/>
        <a:ext cx="2542915" cy="2421034"/>
      </dsp:txXfrm>
    </dsp:sp>
    <dsp:sp modelId="{45045A22-1721-4FD3-BB6A-D3256C0B9A53}">
      <dsp:nvSpPr>
        <dsp:cNvPr id="0" name=""/>
        <dsp:cNvSpPr/>
      </dsp:nvSpPr>
      <dsp:spPr>
        <a:xfrm>
          <a:off x="3886966" y="924755"/>
          <a:ext cx="2542915" cy="24210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lvl="0" algn="l" defTabSz="1155700">
            <a:lnSpc>
              <a:spcPct val="90000"/>
            </a:lnSpc>
            <a:spcBef>
              <a:spcPct val="0"/>
            </a:spcBef>
            <a:spcAft>
              <a:spcPct val="35000"/>
            </a:spcAft>
          </a:pPr>
          <a:r>
            <a:rPr lang="pl-PL" sz="2600" kern="1200" dirty="0" smtClean="0"/>
            <a:t>Kryzys?</a:t>
          </a:r>
          <a:endParaRPr lang="pl-PL" sz="2600" kern="1200" dirty="0"/>
        </a:p>
        <a:p>
          <a:pPr marL="228600" lvl="1" indent="-228600" algn="l" defTabSz="889000">
            <a:lnSpc>
              <a:spcPct val="90000"/>
            </a:lnSpc>
            <a:spcBef>
              <a:spcPct val="0"/>
            </a:spcBef>
            <a:spcAft>
              <a:spcPct val="15000"/>
            </a:spcAft>
            <a:buChar char="••"/>
          </a:pPr>
          <a:r>
            <a:rPr lang="pl-PL" sz="2000" kern="1200" dirty="0" smtClean="0"/>
            <a:t>Wypalenie zawodowe?</a:t>
          </a:r>
          <a:endParaRPr lang="pl-PL" sz="2000" kern="1200" dirty="0"/>
        </a:p>
      </dsp:txBody>
      <dsp:txXfrm>
        <a:off x="3886966" y="924755"/>
        <a:ext cx="2542915" cy="2421034"/>
      </dsp:txXfrm>
    </dsp:sp>
    <dsp:sp modelId="{D2A9D97E-7D3C-4F1E-8C7B-3D52B5A06B2F}">
      <dsp:nvSpPr>
        <dsp:cNvPr id="0" name=""/>
        <dsp:cNvSpPr/>
      </dsp:nvSpPr>
      <dsp:spPr>
        <a:xfrm>
          <a:off x="557258" y="27437"/>
          <a:ext cx="1070038" cy="1070038"/>
        </a:xfrm>
        <a:prstGeom prst="plus">
          <a:avLst>
            <a:gd name="adj" fmla="val 32810"/>
          </a:avLst>
        </a:prstGeom>
        <a:gradFill rotWithShape="0">
          <a:gsLst>
            <a:gs pos="0">
              <a:schemeClr val="accent1">
                <a:hueOff val="0"/>
                <a:satOff val="0"/>
                <a:lumOff val="0"/>
                <a:alphaOff val="0"/>
                <a:tint val="96000"/>
                <a:satMod val="120000"/>
                <a:lumMod val="120000"/>
              </a:schemeClr>
            </a:gs>
            <a:gs pos="100000">
              <a:schemeClr val="accent1">
                <a:hueOff val="0"/>
                <a:satOff val="0"/>
                <a:lumOff val="0"/>
                <a:alphaOff val="0"/>
                <a:shade val="89000"/>
                <a:lumMod val="90000"/>
              </a:schemeClr>
            </a:gs>
          </a:gsLst>
          <a:lin ang="5400000" scaled="0"/>
        </a:gradFill>
        <a:ln w="9525" cap="flat" cmpd="sng" algn="ctr">
          <a:solidFill>
            <a:schemeClr val="accent1">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hueOff val="0"/>
              <a:satOff val="0"/>
              <a:lumOff val="0"/>
              <a:alphaOff val="0"/>
              <a:shade val="25000"/>
              <a:satMod val="180000"/>
            </a:schemeClr>
          </a:contourClr>
        </a:sp3d>
      </dsp:spPr>
      <dsp:style>
        <a:lnRef idx="1">
          <a:scrgbClr r="0" g="0" b="0"/>
        </a:lnRef>
        <a:fillRef idx="3">
          <a:scrgbClr r="0" g="0" b="0"/>
        </a:fillRef>
        <a:effectRef idx="3">
          <a:scrgbClr r="0" g="0" b="0"/>
        </a:effectRef>
        <a:fontRef idx="minor">
          <a:schemeClr val="lt1"/>
        </a:fontRef>
      </dsp:style>
    </dsp:sp>
    <dsp:sp modelId="{4D97C383-E627-4269-A27A-F4522B715A48}">
      <dsp:nvSpPr>
        <dsp:cNvPr id="0" name=""/>
        <dsp:cNvSpPr/>
      </dsp:nvSpPr>
      <dsp:spPr>
        <a:xfrm>
          <a:off x="5844508" y="412248"/>
          <a:ext cx="1007095" cy="345122"/>
        </a:xfrm>
        <a:prstGeom prst="rect">
          <a:avLst/>
        </a:prstGeom>
        <a:gradFill rotWithShape="0">
          <a:gsLst>
            <a:gs pos="0">
              <a:schemeClr val="accent1">
                <a:hueOff val="0"/>
                <a:satOff val="0"/>
                <a:lumOff val="0"/>
                <a:alphaOff val="0"/>
                <a:tint val="96000"/>
                <a:satMod val="120000"/>
                <a:lumMod val="120000"/>
              </a:schemeClr>
            </a:gs>
            <a:gs pos="100000">
              <a:schemeClr val="accent1">
                <a:hueOff val="0"/>
                <a:satOff val="0"/>
                <a:lumOff val="0"/>
                <a:alphaOff val="0"/>
                <a:shade val="89000"/>
                <a:lumMod val="90000"/>
              </a:schemeClr>
            </a:gs>
          </a:gsLst>
          <a:lin ang="5400000" scaled="0"/>
        </a:gradFill>
        <a:ln w="9525" cap="flat" cmpd="sng" algn="ctr">
          <a:solidFill>
            <a:schemeClr val="accent1">
              <a:hueOff val="0"/>
              <a:satOff val="0"/>
              <a:lumOff val="0"/>
              <a:alphaOff val="0"/>
            </a:schemeClr>
          </a:solidFill>
          <a:prstDash val="solid"/>
        </a:ln>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accent1">
              <a:hueOff val="0"/>
              <a:satOff val="0"/>
              <a:lumOff val="0"/>
              <a:alphaOff val="0"/>
              <a:shade val="25000"/>
              <a:satMod val="180000"/>
            </a:schemeClr>
          </a:contourClr>
        </a:sp3d>
      </dsp:spPr>
      <dsp:style>
        <a:lnRef idx="1">
          <a:scrgbClr r="0" g="0" b="0"/>
        </a:lnRef>
        <a:fillRef idx="3">
          <a:scrgbClr r="0" g="0" b="0"/>
        </a:fillRef>
        <a:effectRef idx="3">
          <a:scrgbClr r="0" g="0" b="0"/>
        </a:effectRef>
        <a:fontRef idx="minor">
          <a:schemeClr val="lt1"/>
        </a:fontRef>
      </dsp:style>
    </dsp:sp>
    <dsp:sp modelId="{9E6342CE-59EF-401F-966C-4CEF6CC0B51D}">
      <dsp:nvSpPr>
        <dsp:cNvPr id="0" name=""/>
        <dsp:cNvSpPr/>
      </dsp:nvSpPr>
      <dsp:spPr>
        <a:xfrm>
          <a:off x="3861789" y="929932"/>
          <a:ext cx="629" cy="2312320"/>
        </a:xfrm>
        <a:prstGeom prst="line">
          <a:avLst/>
        </a:pr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layout3.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layout4.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layout5.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layout6.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ymbol zastępczy nagłówka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pl-PL"/>
          </a:p>
        </p:txBody>
      </p:sp>
      <p:sp>
        <p:nvSpPr>
          <p:cNvPr id="3" name="Symbol zastępczy daty 2"/>
          <p:cNvSpPr>
            <a:spLocks noGrp="1"/>
          </p:cNvSpPr>
          <p:nvPr>
            <p:ph type="dt" idx="1"/>
          </p:nvPr>
        </p:nvSpPr>
        <p:spPr>
          <a:xfrm>
            <a:off x="3884613" y="0"/>
            <a:ext cx="2971800" cy="454184"/>
          </a:xfrm>
          <a:prstGeom prst="rect">
            <a:avLst/>
          </a:prstGeom>
        </p:spPr>
        <p:txBody>
          <a:bodyPr vert="horz" lIns="91440" tIns="45720" rIns="91440" bIns="45720" rtlCol="0"/>
          <a:lstStyle>
            <a:lvl1pPr algn="r">
              <a:defRPr sz="1200"/>
            </a:lvl1pPr>
          </a:lstStyle>
          <a:p>
            <a:fld id="{46C80A5E-2D88-4797-8ABD-943A43C86A88}" type="datetimeFigureOut">
              <a:rPr lang="pl-PL" smtClean="0"/>
              <a:t>2011-11-03</a:t>
            </a:fld>
            <a:endParaRPr lang="pl-PL"/>
          </a:p>
        </p:txBody>
      </p:sp>
      <p:sp>
        <p:nvSpPr>
          <p:cNvPr id="4" name="Symbol zastępczy obrazu slajdu 3"/>
          <p:cNvSpPr>
            <a:spLocks noGrp="1" noRot="1" noChangeAspect="1"/>
          </p:cNvSpPr>
          <p:nvPr>
            <p:ph type="sldImg" idx="2"/>
          </p:nvPr>
        </p:nvSpPr>
        <p:spPr>
          <a:xfrm>
            <a:off x="1157288" y="681038"/>
            <a:ext cx="4543425" cy="3406775"/>
          </a:xfrm>
          <a:prstGeom prst="rect">
            <a:avLst/>
          </a:prstGeom>
          <a:noFill/>
          <a:ln w="12700">
            <a:solidFill>
              <a:prstClr val="black"/>
            </a:solidFill>
          </a:ln>
        </p:spPr>
        <p:txBody>
          <a:bodyPr vert="horz" lIns="91440" tIns="45720" rIns="91440" bIns="45720" rtlCol="0" anchor="ctr"/>
          <a:lstStyle/>
          <a:p>
            <a:endParaRPr lang="pl-PL"/>
          </a:p>
        </p:txBody>
      </p:sp>
      <p:sp>
        <p:nvSpPr>
          <p:cNvPr id="5" name="Symbol zastępczy notatek 4"/>
          <p:cNvSpPr>
            <a:spLocks noGrp="1"/>
          </p:cNvSpPr>
          <p:nvPr>
            <p:ph type="body" sz="quarter" idx="3"/>
          </p:nvPr>
        </p:nvSpPr>
        <p:spPr>
          <a:xfrm>
            <a:off x="685800" y="4314746"/>
            <a:ext cx="5486400" cy="4087654"/>
          </a:xfrm>
          <a:prstGeom prst="rect">
            <a:avLst/>
          </a:prstGeom>
        </p:spPr>
        <p:txBody>
          <a:bodyPr vert="horz" lIns="91440" tIns="45720" rIns="91440" bIns="45720" rtlCol="0"/>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pl-PL"/>
          </a:p>
        </p:txBody>
      </p:sp>
      <p:sp>
        <p:nvSpPr>
          <p:cNvPr id="6" name="Symbol zastępczy stopki 5"/>
          <p:cNvSpPr>
            <a:spLocks noGrp="1"/>
          </p:cNvSpPr>
          <p:nvPr>
            <p:ph type="ftr" sz="quarter" idx="4"/>
          </p:nvPr>
        </p:nvSpPr>
        <p:spPr>
          <a:xfrm>
            <a:off x="0" y="8627915"/>
            <a:ext cx="2971800" cy="454184"/>
          </a:xfrm>
          <a:prstGeom prst="rect">
            <a:avLst/>
          </a:prstGeom>
        </p:spPr>
        <p:txBody>
          <a:bodyPr vert="horz" lIns="91440" tIns="45720" rIns="91440" bIns="45720" rtlCol="0" anchor="b"/>
          <a:lstStyle>
            <a:lvl1pPr algn="l">
              <a:defRPr sz="1200"/>
            </a:lvl1pPr>
          </a:lstStyle>
          <a:p>
            <a:endParaRPr lang="pl-PL"/>
          </a:p>
        </p:txBody>
      </p:sp>
      <p:sp>
        <p:nvSpPr>
          <p:cNvPr id="7" name="Symbol zastępczy numeru slajdu 6"/>
          <p:cNvSpPr>
            <a:spLocks noGrp="1"/>
          </p:cNvSpPr>
          <p:nvPr>
            <p:ph type="sldNum" sz="quarter" idx="5"/>
          </p:nvPr>
        </p:nvSpPr>
        <p:spPr>
          <a:xfrm>
            <a:off x="3884613" y="8627915"/>
            <a:ext cx="2971800" cy="454184"/>
          </a:xfrm>
          <a:prstGeom prst="rect">
            <a:avLst/>
          </a:prstGeom>
        </p:spPr>
        <p:txBody>
          <a:bodyPr vert="horz" lIns="91440" tIns="45720" rIns="91440" bIns="45720" rtlCol="0" anchor="b"/>
          <a:lstStyle>
            <a:lvl1pPr algn="r">
              <a:defRPr sz="1200"/>
            </a:lvl1pPr>
          </a:lstStyle>
          <a:p>
            <a:fld id="{2B063692-7137-4777-A667-A27AD90F090B}" type="slidenum">
              <a:rPr lang="pl-PL" smtClean="0"/>
              <a:t>‹#›</a:t>
            </a:fld>
            <a:endParaRPr lang="pl-PL"/>
          </a:p>
        </p:txBody>
      </p:sp>
    </p:spTree>
    <p:extLst>
      <p:ext uri="{BB962C8B-B14F-4D97-AF65-F5344CB8AC3E}">
        <p14:creationId xmlns:p14="http://schemas.microsoft.com/office/powerpoint/2010/main" val="9245438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10"/>
          </p:nvPr>
        </p:nvSpPr>
        <p:spPr/>
        <p:txBody>
          <a:bodyPr/>
          <a:lstStyle/>
          <a:p>
            <a:fld id="{2B063692-7137-4777-A667-A27AD90F090B}" type="slidenum">
              <a:rPr lang="pl-PL" smtClean="0"/>
              <a:t>1</a:t>
            </a:fld>
            <a:endParaRPr lang="pl-PL"/>
          </a:p>
        </p:txBody>
      </p:sp>
    </p:spTree>
    <p:extLst>
      <p:ext uri="{BB962C8B-B14F-4D97-AF65-F5344CB8AC3E}">
        <p14:creationId xmlns:p14="http://schemas.microsoft.com/office/powerpoint/2010/main" val="25929936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smtClean="0"/>
              <a:t>Ostatnia faza w modelu</a:t>
            </a:r>
            <a:r>
              <a:rPr lang="pl-PL" baseline="0" dirty="0" smtClean="0"/>
              <a:t> Greinera jest najmniej precyzyjna. Wynika to z faktu, że po każdym kryzysie firma może upaść, zatem do ostatniej fazy rozwoju dociera stosunkowo niewiele przedsiębiorstw. Ponadto na tym etapie firmy mogą być w diametralnie różnej sytuacji, nawet jeśli podejmowały działania, które zakładał model Greinera. Wynika to z faktu, że każdy kryzys można zażegnać na kilka sposobów, a każdy z nich będzie miał inne konsekwencje w innym czasie. Dlatego też ostatni kryzys nie został jednoznacznie nazwany.</a:t>
            </a:r>
          </a:p>
          <a:p>
            <a:endParaRPr lang="pl-PL" baseline="0" dirty="0" smtClean="0"/>
          </a:p>
          <a:p>
            <a:endParaRPr lang="pl-PL" dirty="0"/>
          </a:p>
        </p:txBody>
      </p:sp>
      <p:sp>
        <p:nvSpPr>
          <p:cNvPr id="4" name="Symbol zastępczy numeru slajdu 3"/>
          <p:cNvSpPr>
            <a:spLocks noGrp="1"/>
          </p:cNvSpPr>
          <p:nvPr>
            <p:ph type="sldNum" sz="quarter" idx="10"/>
          </p:nvPr>
        </p:nvSpPr>
        <p:spPr/>
        <p:txBody>
          <a:bodyPr/>
          <a:lstStyle/>
          <a:p>
            <a:fld id="{2B063692-7137-4777-A667-A27AD90F090B}" type="slidenum">
              <a:rPr lang="pl-PL" smtClean="0"/>
              <a:t>10</a:t>
            </a:fld>
            <a:endParaRPr lang="pl-PL"/>
          </a:p>
        </p:txBody>
      </p:sp>
    </p:spTree>
    <p:extLst>
      <p:ext uri="{BB962C8B-B14F-4D97-AF65-F5344CB8AC3E}">
        <p14:creationId xmlns:p14="http://schemas.microsoft.com/office/powerpoint/2010/main" val="29390040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smtClean="0"/>
              <a:t>	</a:t>
            </a:r>
            <a:endParaRPr lang="pl-PL" dirty="0"/>
          </a:p>
        </p:txBody>
      </p:sp>
      <p:sp>
        <p:nvSpPr>
          <p:cNvPr id="4" name="Symbol zastępczy numeru slajdu 3"/>
          <p:cNvSpPr>
            <a:spLocks noGrp="1"/>
          </p:cNvSpPr>
          <p:nvPr>
            <p:ph type="sldNum" sz="quarter" idx="10"/>
          </p:nvPr>
        </p:nvSpPr>
        <p:spPr/>
        <p:txBody>
          <a:bodyPr/>
          <a:lstStyle/>
          <a:p>
            <a:fld id="{2B063692-7137-4777-A667-A27AD90F090B}" type="slidenum">
              <a:rPr lang="pl-PL" smtClean="0"/>
              <a:t>2</a:t>
            </a:fld>
            <a:endParaRPr lang="pl-PL"/>
          </a:p>
        </p:txBody>
      </p:sp>
    </p:spTree>
    <p:extLst>
      <p:ext uri="{BB962C8B-B14F-4D97-AF65-F5344CB8AC3E}">
        <p14:creationId xmlns:p14="http://schemas.microsoft.com/office/powerpoint/2010/main" val="1895696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10"/>
          </p:nvPr>
        </p:nvSpPr>
        <p:spPr/>
        <p:txBody>
          <a:bodyPr/>
          <a:lstStyle/>
          <a:p>
            <a:fld id="{2B063692-7137-4777-A667-A27AD90F090B}" type="slidenum">
              <a:rPr lang="pl-PL" smtClean="0"/>
              <a:t>3</a:t>
            </a:fld>
            <a:endParaRPr lang="pl-PL"/>
          </a:p>
        </p:txBody>
      </p:sp>
    </p:spTree>
    <p:extLst>
      <p:ext uri="{BB962C8B-B14F-4D97-AF65-F5344CB8AC3E}">
        <p14:creationId xmlns:p14="http://schemas.microsoft.com/office/powerpoint/2010/main" val="824044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a:p>
        </p:txBody>
      </p:sp>
      <p:sp>
        <p:nvSpPr>
          <p:cNvPr id="4" name="Symbol zastępczy numeru slajdu 3"/>
          <p:cNvSpPr>
            <a:spLocks noGrp="1"/>
          </p:cNvSpPr>
          <p:nvPr>
            <p:ph type="sldNum" sz="quarter" idx="10"/>
          </p:nvPr>
        </p:nvSpPr>
        <p:spPr/>
        <p:txBody>
          <a:bodyPr/>
          <a:lstStyle/>
          <a:p>
            <a:fld id="{2B063692-7137-4777-A667-A27AD90F090B}" type="slidenum">
              <a:rPr lang="pl-PL" smtClean="0"/>
              <a:t>4</a:t>
            </a:fld>
            <a:endParaRPr lang="pl-PL"/>
          </a:p>
        </p:txBody>
      </p:sp>
    </p:spTree>
    <p:extLst>
      <p:ext uri="{BB962C8B-B14F-4D97-AF65-F5344CB8AC3E}">
        <p14:creationId xmlns:p14="http://schemas.microsoft.com/office/powerpoint/2010/main" val="9839319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pPr marL="0" indent="0">
              <a:buFont typeface="Arial" pitchFamily="34" charset="0"/>
              <a:buNone/>
            </a:pPr>
            <a:r>
              <a:rPr lang="pl-PL" dirty="0" smtClean="0"/>
              <a:t>Rozwój</a:t>
            </a:r>
          </a:p>
          <a:p>
            <a:pPr marL="171450" indent="-171450">
              <a:buFont typeface="Arial" pitchFamily="34" charset="0"/>
              <a:buChar char="•"/>
            </a:pPr>
            <a:r>
              <a:rPr lang="pl-PL" dirty="0" smtClean="0"/>
              <a:t>2 założycieli</a:t>
            </a:r>
          </a:p>
          <a:p>
            <a:pPr marL="171450" indent="-171450">
              <a:buFont typeface="Arial" pitchFamily="34" charset="0"/>
              <a:buChar char="•"/>
            </a:pPr>
            <a:r>
              <a:rPr lang="pl-PL" dirty="0" smtClean="0"/>
              <a:t>Ograniczenie kosztu wejścia na rynek</a:t>
            </a:r>
          </a:p>
          <a:p>
            <a:pPr marL="628650" lvl="1" indent="-171450">
              <a:buFont typeface="Arial" pitchFamily="34" charset="0"/>
              <a:buChar char="•"/>
            </a:pPr>
            <a:r>
              <a:rPr lang="pl-PL" dirty="0" smtClean="0"/>
              <a:t>Sprzedaż ciast do restauracji</a:t>
            </a:r>
          </a:p>
          <a:p>
            <a:pPr marL="628650" lvl="1" indent="-171450">
              <a:buFont typeface="Arial" pitchFamily="34" charset="0"/>
              <a:buChar char="•"/>
            </a:pPr>
            <a:r>
              <a:rPr lang="pl-PL" dirty="0" smtClean="0"/>
              <a:t>Umowy ze sklepami</a:t>
            </a:r>
            <a:r>
              <a:rPr lang="pl-PL" baseline="0" dirty="0" smtClean="0"/>
              <a:t> spożywczymi</a:t>
            </a:r>
            <a:endParaRPr lang="pl-PL" dirty="0" smtClean="0"/>
          </a:p>
          <a:p>
            <a:pPr marL="171450" indent="-171450">
              <a:buFont typeface="Arial" pitchFamily="34" charset="0"/>
              <a:buChar char="•"/>
            </a:pPr>
            <a:r>
              <a:rPr lang="pl-PL" dirty="0" smtClean="0"/>
              <a:t>Równy</a:t>
            </a:r>
            <a:r>
              <a:rPr lang="pl-PL" baseline="0" dirty="0" smtClean="0"/>
              <a:t> rozdział obowiązków</a:t>
            </a:r>
            <a:endParaRPr lang="pl-PL" dirty="0" smtClean="0"/>
          </a:p>
          <a:p>
            <a:endParaRPr lang="pl-PL" dirty="0" smtClean="0"/>
          </a:p>
          <a:p>
            <a:r>
              <a:rPr lang="pl-PL" dirty="0" smtClean="0"/>
              <a:t>Okazuje się, że dwaj wspólnicy są bardzo kreatywni i tworzą oryginalne,</a:t>
            </a:r>
            <a:r>
              <a:rPr lang="pl-PL" baseline="0" dirty="0" smtClean="0"/>
              <a:t> nowatorskie i smaczne przepisy.</a:t>
            </a:r>
            <a:r>
              <a:rPr lang="pl-PL" dirty="0" smtClean="0"/>
              <a:t> Ciasta</a:t>
            </a:r>
            <a:r>
              <a:rPr lang="pl-PL" baseline="0" dirty="0" smtClean="0"/>
              <a:t> cieszą się coraz większą popularnością, klienci restauracji z chęcią kupują ciasta również do domu,  w sklepach jest tak duże zainteresowanie, że niektóre postanowiły robić zapisy na ciasta. W związku z tym dwaj przedsiębiorcy zatrudnili kilku cukierników do pomocy. Kupili także samochód dostawczy, aby sprawniej rozwozić zamówione ciasta. Za kierowcę najczęściej robił wspólnik Jana, czasem jednak zastępowali go zatrudnieni cukiernicy. Następował stały wzrost zamówień, dlatego ostatecznie zatrudniali łącznie 6 cukierników.</a:t>
            </a:r>
          </a:p>
          <a:p>
            <a:endParaRPr lang="pl-PL" dirty="0" smtClean="0"/>
          </a:p>
          <a:p>
            <a:r>
              <a:rPr lang="pl-PL" sz="1600" b="1" dirty="0" smtClean="0"/>
              <a:t>Kryzys:</a:t>
            </a:r>
          </a:p>
          <a:p>
            <a:pPr marL="0" indent="0">
              <a:buFont typeface="Arial" pitchFamily="34" charset="0"/>
              <a:buNone/>
            </a:pPr>
            <a:r>
              <a:rPr lang="pl-PL" dirty="0" smtClean="0"/>
              <a:t>Nieformalne</a:t>
            </a:r>
            <a:r>
              <a:rPr lang="pl-PL" baseline="0" dirty="0" smtClean="0"/>
              <a:t> relacje między wspólnikami i brak jasnego podziału obowiązków powoduje, że firma zaczyna mieć problemy z obsługą klientów -&gt; obaj właściciele co jakiś czas przyjmują równolegle duże zamówienia, których nie są w stanie jednocześnie zrealizować. Oboje starają się kierować firmą, co prowadzi do chaosu (zdarzały się zgubione faktury albo nieterminowe płatności dostawcom), zdarza się że wydają sprzeczne polecenia pracownikom. Kilka razy zdarzyło się, że w momencie, gdy Jan chciał jechać po składniki, jego wspólnik wyjechał rozwozić towar, co paraliżowało pracę zakładu.</a:t>
            </a:r>
          </a:p>
          <a:p>
            <a:pPr marL="0" indent="0">
              <a:buFont typeface="Arial" pitchFamily="34" charset="0"/>
              <a:buNone/>
            </a:pPr>
            <a:endParaRPr lang="pl-PL" dirty="0" smtClean="0"/>
          </a:p>
          <a:p>
            <a:r>
              <a:rPr lang="pl-PL" dirty="0" smtClean="0"/>
              <a:t>W</a:t>
            </a:r>
            <a:r>
              <a:rPr lang="pl-PL" baseline="0" dirty="0" smtClean="0"/>
              <a:t> końcu, gdy kilka sklepów wycofało się ze współpracy z powodu licznych kłopotów z terminowością zamówień, właściciele postanowili rozwiązać problem. Spotkali się po pracy i przedyskutowali obecną sytuację. Doszli do wniosku, że nie są w stanie zarządzać firmą w taki sposób, jak dotychczas. Doszli do wniosku, że potrzebują kogoś z odpowiednimi kwalifikacjami do sprawnego zarządzania firmą i pilnowania wszystkich spraw związanych z księgowością i inną „papierkową robotą”. Wspólnik Jana zaproponował, że z chęcią zajmie się szukaniem nowych sklepów chętnych do współpracy i utrzymywaniem dotychczasowych kontaktów, a Jan mógłby zająć się opracowywaniem nowych przepisów, gdyż to on był autorem większości dotychczasowych. Podjęto działania.</a:t>
            </a:r>
            <a:endParaRPr lang="pl-PL" dirty="0"/>
          </a:p>
        </p:txBody>
      </p:sp>
      <p:sp>
        <p:nvSpPr>
          <p:cNvPr id="4" name="Symbol zastępczy numeru slajdu 3"/>
          <p:cNvSpPr>
            <a:spLocks noGrp="1"/>
          </p:cNvSpPr>
          <p:nvPr>
            <p:ph type="sldNum" sz="quarter" idx="10"/>
          </p:nvPr>
        </p:nvSpPr>
        <p:spPr/>
        <p:txBody>
          <a:bodyPr/>
          <a:lstStyle/>
          <a:p>
            <a:fld id="{2B063692-7137-4777-A667-A27AD90F090B}" type="slidenum">
              <a:rPr lang="pl-PL" smtClean="0"/>
              <a:t>5</a:t>
            </a:fld>
            <a:endParaRPr lang="pl-PL"/>
          </a:p>
        </p:txBody>
      </p:sp>
    </p:spTree>
    <p:extLst>
      <p:ext uri="{BB962C8B-B14F-4D97-AF65-F5344CB8AC3E}">
        <p14:creationId xmlns:p14="http://schemas.microsoft.com/office/powerpoint/2010/main" val="2809867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smtClean="0"/>
              <a:t>Zatrudniony menadżer okazał się świetnym</a:t>
            </a:r>
            <a:r>
              <a:rPr lang="pl-PL" baseline="0" dirty="0" smtClean="0"/>
              <a:t> fachowcem. Błyskawicznie zorientował się w strukturze firmy i zapanował nad biurokracją. Zaproponował też zatrudnienie sekretarki, która byłaby odpowiedzialna za odbieranie telefonów i maili z zamówieniami od sklepów i restauracji. Właściciele dali się przekonać, gdyż faktycznie obsługa zamówień zajmowała mnóstwo czasu.</a:t>
            </a:r>
          </a:p>
          <a:p>
            <a:endParaRPr lang="pl-PL" baseline="0" dirty="0" smtClean="0"/>
          </a:p>
          <a:p>
            <a:r>
              <a:rPr lang="pl-PL" baseline="0" dirty="0" smtClean="0"/>
              <a:t>Ponadto nowy menadżer zaproponował jasny podział pracy, na co przystali właściciele, wierząc w jego wiedzę. Jasno określił obowiązki każdego z pracowników, w tym i właścicieli. Jan był odpowiedzialny za opracowywanie nowych receptur oraz nadzorowanie kluczowych zamówień (niestandardowe torty, np. na 700-lecie miasta). Wspólnik Jana miał zająć się pozyskiwaniem nowych odbiorców i sprawdzanie, czy obecni w odpowiedni sposób eksponują ciasta. Wyznaczył też jednego z najmłodszych pracowników, który nie był zbyt przydatny w cukierni, na kierowcę, który miał sam organizować sobie czas pracy, aby zdążyć rozwieźć wszystkie zamówienia i uzupełniać zapasy w hurtowniach. </a:t>
            </a:r>
          </a:p>
          <a:p>
            <a:r>
              <a:rPr lang="pl-PL" baseline="0" dirty="0" smtClean="0"/>
              <a:t>Ponadto menadżer wyznaczył „starszych cukierników” (szefów zmian), którzy mieli monitorować stan zapasów i zawiadamiać menadżera, gdy ilość każdego z produktów spadnie do określonego poziomu (np. 20kg margaryny). Wszystkie decyzje miał podejmować menadżer, po wcześniejszej konsultacji z właścicielami.</a:t>
            </a:r>
          </a:p>
          <a:p>
            <a:endParaRPr lang="pl-PL" baseline="0" dirty="0" smtClean="0"/>
          </a:p>
          <a:p>
            <a:endParaRPr lang="pl-PL" dirty="0" smtClean="0"/>
          </a:p>
          <a:p>
            <a:r>
              <a:rPr lang="pl-PL" sz="1600" b="1" dirty="0" smtClean="0"/>
              <a:t>Kryzys:</a:t>
            </a:r>
          </a:p>
          <a:p>
            <a:r>
              <a:rPr lang="pl-PL" dirty="0" smtClean="0"/>
              <a:t>System okazał się działać</a:t>
            </a:r>
            <a:r>
              <a:rPr lang="pl-PL" baseline="0" dirty="0" smtClean="0"/>
              <a:t> sprawnie, jednak nie był pozbawiony wad. Z czasem przyjęto kolejnych pracowników, w firmie pracowało już 20 osób. Starsi cukiernicy (szefowie zmian) coraz mniej czasu poświęcali na wykonywanie zamówień, a coraz więcej na kontrolę zapasów oraz pracowników (szczególnie nowych, którzy musieli jak najszybciej opanować firmowe receptury i proces przygotowywania).</a:t>
            </a:r>
          </a:p>
          <a:p>
            <a:r>
              <a:rPr lang="pl-PL" baseline="0" dirty="0" smtClean="0"/>
              <a:t>Niestety nie mogli sami decydować o zamówieniach. Aby wysłać kierowcę np. po margarynę, musieli zgłosić taką prośbę do menadżera, który musiał skontaktować się z oboma właścicielami i uzyskać od nich zgodę. Dopiero po tym, kontaktował się z kierowcą, który ruszał po niezbędne towary. Proces był powolny, nieelastyczny i czasem wadliwy (menadżer nie miał czasem pojęcia, o jakie produkty chodzi starszym pracownikom, przekręcał nazwy i czasem „gubił” kilka pozycji). Ponadto menadżer nie posiadał żadnej realnej władzy, wszystko było podporządkowane właścicielom.</a:t>
            </a:r>
          </a:p>
          <a:p>
            <a:endParaRPr lang="pl-PL" baseline="0" dirty="0" smtClean="0"/>
          </a:p>
          <a:p>
            <a:endParaRPr lang="pl-PL" dirty="0"/>
          </a:p>
        </p:txBody>
      </p:sp>
      <p:sp>
        <p:nvSpPr>
          <p:cNvPr id="4" name="Symbol zastępczy numeru slajdu 3"/>
          <p:cNvSpPr>
            <a:spLocks noGrp="1"/>
          </p:cNvSpPr>
          <p:nvPr>
            <p:ph type="sldNum" sz="quarter" idx="10"/>
          </p:nvPr>
        </p:nvSpPr>
        <p:spPr/>
        <p:txBody>
          <a:bodyPr/>
          <a:lstStyle/>
          <a:p>
            <a:fld id="{2B063692-7137-4777-A667-A27AD90F090B}" type="slidenum">
              <a:rPr lang="pl-PL" smtClean="0"/>
              <a:t>6</a:t>
            </a:fld>
            <a:endParaRPr lang="pl-PL"/>
          </a:p>
        </p:txBody>
      </p:sp>
    </p:spTree>
    <p:extLst>
      <p:ext uri="{BB962C8B-B14F-4D97-AF65-F5344CB8AC3E}">
        <p14:creationId xmlns:p14="http://schemas.microsoft.com/office/powerpoint/2010/main" val="12774294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smtClean="0"/>
              <a:t>Menadżer nie wytrzymał i poprosił właścicieli</a:t>
            </a:r>
            <a:r>
              <a:rPr lang="pl-PL" baseline="0" dirty="0" smtClean="0"/>
              <a:t> o spotkanie. Wyjaśnił im, podając liczne przykłady, że nie jest w stanie efektywnie zarządzać firmą bez samodzielności i władzy, ale za to z odpowiedzialnością za działania, których nie może podejmować, bez wcześniejszej konsultacji z właścicielami. Na spotkaniu wspólnik Jana ogłosił również, że pragnie odciąć się od firmy i spróbować czegoś nowego. Jedyne, co go interesuje, to równy podział zysków.</a:t>
            </a:r>
          </a:p>
          <a:p>
            <a:endParaRPr lang="pl-PL" baseline="0" dirty="0" smtClean="0"/>
          </a:p>
          <a:p>
            <a:r>
              <a:rPr lang="pl-PL" baseline="0" dirty="0" smtClean="0"/>
              <a:t>Podjęto zatem następujące kroki: wspólnik Jana będzie otrzymywał połowę zysków, jednak nie będzie mieszał się do spraw firmy. Jan, jako cukiernik z największym stażem i umiejętnościami, będzie szkolił nowych pracowników, jednak wszystkie decyzje pozwoli podejmować menadżerowi. Na co dzień zajmie się wykonywaniem nietypowych tortów na specjalne zamówienie. Od menadżera będzie otrzymywał raz w miesiącu raport ze szczegółowymi danymi o sprzedaży, zamówieniach, finansach oraz pracownikach.</a:t>
            </a:r>
          </a:p>
          <a:p>
            <a:endParaRPr lang="pl-PL" baseline="0" dirty="0" smtClean="0"/>
          </a:p>
          <a:p>
            <a:r>
              <a:rPr lang="pl-PL" baseline="0" dirty="0" smtClean="0"/>
              <a:t>Otwarto również pierwszy sklep firmowy, w którym przyjmowano zamówienia na torty oraz sprzedawano wszystkie ciasta ze swojej oferty. Sklepem miał kierować kierownik, który miał co tydzień sporządzać krótkie informacje na temat sprzedaży, by móc jak najprecyzyjniej określić popyt.</a:t>
            </a:r>
          </a:p>
          <a:p>
            <a:endParaRPr lang="pl-PL" baseline="0" dirty="0" smtClean="0"/>
          </a:p>
          <a:p>
            <a:r>
              <a:rPr lang="pl-PL" sz="1600" b="1" baseline="0" dirty="0" smtClean="0"/>
              <a:t>Kryzys:</a:t>
            </a:r>
          </a:p>
          <a:p>
            <a:r>
              <a:rPr lang="pl-PL" baseline="0" dirty="0" smtClean="0"/>
              <a:t>Firma jest teraz zarządzana przez menadżera, który stara się wypracować jak największy zysk, aby zadowolić właścicieli i tym samym umocnić swoją pozycję w firmie. Po analizie danych, doszedł do wniosku, że najmniej opłacalna jest sprzedaż ciast do restauracji – cechuje się ona najniższą marżą i dużą kłopotliwością (restauracje oddalone od siebie często po kilka kilometrów, zamawiają małe ilości ciasta, co powoduje, że kierowca przez cały dzień rozwozi nierzadko tyle ciasta, ile zawozi do jednego ruchliwego sklepu).</a:t>
            </a:r>
          </a:p>
          <a:p>
            <a:endParaRPr lang="pl-PL" baseline="0" dirty="0" smtClean="0"/>
          </a:p>
          <a:p>
            <a:r>
              <a:rPr lang="pl-PL" baseline="0" dirty="0" smtClean="0"/>
              <a:t>Jan jednak darzył restauracje szczególnym sentymentem. Część z restauratorów znał osobiście i to właśnie oni przyczynili się do sukcesu firmy, zapewniając jej pierwsze stałe zamówienia. Dlatego też, gdy dowiedział się, że menadżer wdrożył politykę zniechęcania restauratorów do zamawiania produktów (renegocjacja cen, minimalne ilości zamówień, itp.) wpadł w furię. Doprowadziło to do ostrego konfliktu na linii menadżer-właściciel, który jednak udało się zażegnać, gdyż menadżer, mając wybór między bezrobociem, a podtrzymaniem relacji z restauracjami, postanowił ustąpić.</a:t>
            </a:r>
          </a:p>
          <a:p>
            <a:endParaRPr lang="pl-PL" baseline="0" dirty="0" smtClean="0"/>
          </a:p>
          <a:p>
            <a:r>
              <a:rPr lang="pl-PL" baseline="0" dirty="0" smtClean="0"/>
              <a:t>Drugi problem pojawił się w sklepie. Kierownikiem został młody człowiek, który miał zamiar popularyzować produkty firmy głównie u młodzieży. Dlatego też wszystkie powierzone mu przez menadżera ulotki rozdał w liceach i na lokalnym uniwersytecie. Nie zdawał sobie sprawy, że </a:t>
            </a:r>
            <a:r>
              <a:rPr lang="pl-PL" baseline="0" dirty="0" err="1" smtClean="0"/>
              <a:t>targetem</a:t>
            </a:r>
            <a:r>
              <a:rPr lang="pl-PL" baseline="0" dirty="0" smtClean="0"/>
              <a:t> dla firmy są ludzie powyżej 30 roku życia, posiadający dzieci, zapraszający znajomych na popołudniową kawę z ciastem. Spowodowało to konflikt na linii menadżer-kierownik, gdyż efekty akcji reklamowej były bardzo mizerne.</a:t>
            </a:r>
          </a:p>
        </p:txBody>
      </p:sp>
      <p:sp>
        <p:nvSpPr>
          <p:cNvPr id="4" name="Symbol zastępczy numeru slajdu 3"/>
          <p:cNvSpPr>
            <a:spLocks noGrp="1"/>
          </p:cNvSpPr>
          <p:nvPr>
            <p:ph type="sldNum" sz="quarter" idx="10"/>
          </p:nvPr>
        </p:nvSpPr>
        <p:spPr/>
        <p:txBody>
          <a:bodyPr/>
          <a:lstStyle/>
          <a:p>
            <a:fld id="{2B063692-7137-4777-A667-A27AD90F090B}" type="slidenum">
              <a:rPr lang="pl-PL" smtClean="0"/>
              <a:t>7</a:t>
            </a:fld>
            <a:endParaRPr lang="pl-PL"/>
          </a:p>
        </p:txBody>
      </p:sp>
    </p:spTree>
    <p:extLst>
      <p:ext uri="{BB962C8B-B14F-4D97-AF65-F5344CB8AC3E}">
        <p14:creationId xmlns:p14="http://schemas.microsoft.com/office/powerpoint/2010/main" val="24543041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smtClean="0"/>
              <a:t>Konflikty pomiędzy</a:t>
            </a:r>
            <a:r>
              <a:rPr lang="pl-PL" baseline="0" dirty="0" smtClean="0"/>
              <a:t> kierownikiem sklepu, menadżerem i właścicielem spowodowały, że właściciel zrozumiał, jak niewielka jest wiedza jego pracowników na temat kierunku rozwoju firmy oraz jej strategii działania. </a:t>
            </a:r>
          </a:p>
          <a:p>
            <a:endParaRPr lang="pl-PL" baseline="0" dirty="0" smtClean="0"/>
          </a:p>
          <a:p>
            <a:r>
              <a:rPr lang="pl-PL" baseline="0" dirty="0" smtClean="0"/>
              <a:t>Jan postanowił spotkać się z menadżerem i dokładnie wyjaśnić mu wizję rozwoju firmy. Przygotował też strategiczny plan działania z jasno określonymi celami na najbliższe lata. Zasugerował również, aby menadżer wyznaczał takie plany zarówno starszym cukiernikom, jak i kierownikowi sklepu. Ponadto dał mu swobodę w przyznawaniu premii i zalecił stworzenie systemu motywacyjnego, aby poprawić wydajność pracowników.</a:t>
            </a:r>
          </a:p>
          <a:p>
            <a:r>
              <a:rPr lang="pl-PL" baseline="0" dirty="0" smtClean="0"/>
              <a:t>Aby usprawnić proces kontroli, wprowadzono sformalizowane raporty miesięczne, które mieli sporządzać kierownik sklepu i starsi cukiernicy, a menadżer miał przedstawiać raport ogólny Janowi. Właściciel sprawdzał, czy działania firmy są zgodne z jej strategią oraz, w razie potrzeby, modyfikował cele, by były osiągalne w ciągle zmieniającym się otoczeniu.</a:t>
            </a:r>
          </a:p>
          <a:p>
            <a:r>
              <a:rPr lang="pl-PL" baseline="0" dirty="0" smtClean="0"/>
              <a:t>Menadżer spotkał się następnie z kierownikiem sklepu i przedstawił mu dokładny profil firmy. Ponadto postanowił osobiście nadzorować wszystkie akcje marketingowe, aby nie ryzykować kolejnej wpadki.</a:t>
            </a:r>
          </a:p>
          <a:p>
            <a:endParaRPr lang="pl-PL" baseline="0" dirty="0" smtClean="0"/>
          </a:p>
          <a:p>
            <a:r>
              <a:rPr lang="pl-PL" baseline="0" dirty="0" smtClean="0"/>
              <a:t>Wprowadzono również zmianę systemu produkcji ciast – do tej pory starsi cukiernicy mieli pilnować, by ciasta były wykonane zgodnie z recepturami, jednak dawali oni pewną swobodę swoim podwładnym, bądź też sami eksperymentowali w pewnym ograniczonym stopniu (głównie w sferze wizualnej – dopracowywali przybrania i strukturę ciasta, ale również modyfikowali czasem odrobinę receptury, by polepszyć smak czy trwałość). Teraz, by nie było różnicy pomiędzy ciastami wykonywanymi przez zespoły każdego ze starszych cukierników, wprowadzono bardzo szczegółowe instrukcje wypieku, włączając w to nawet takie drobiazgi, jak sposób dekoracji.</a:t>
            </a:r>
          </a:p>
          <a:p>
            <a:endParaRPr lang="pl-PL" baseline="0" dirty="0" smtClean="0"/>
          </a:p>
          <a:p>
            <a:endParaRPr lang="pl-PL" baseline="0" dirty="0" smtClean="0"/>
          </a:p>
          <a:p>
            <a:r>
              <a:rPr lang="pl-PL" sz="1600" b="1" baseline="0" dirty="0" smtClean="0"/>
              <a:t>Kryzys:</a:t>
            </a:r>
          </a:p>
          <a:p>
            <a:endParaRPr lang="pl-PL" baseline="0" dirty="0" smtClean="0"/>
          </a:p>
          <a:p>
            <a:r>
              <a:rPr lang="pl-PL" baseline="0" dirty="0" smtClean="0"/>
              <a:t>Przyjęty system koordynacji działań sprawił, że menadżerowi, a także kierownikom niższego szczebla przybyło sporo obowiązków. Sporządzanie raportów było żmudne i wymagało prowadzenia skrupulatnych zapisów (np. zużytych materiałów, etc.). Również późniejsze czytanie raportów, ich analiza i przygotowanie głównego raportu dla Jana zabierało mnóstwo czasu. Ponadto menadżer był teraz odpowiedzialny za koordynację działań marketingowych, musiał także sobie radzić z coraz większym przedsiębiorstwem. </a:t>
            </a:r>
          </a:p>
          <a:p>
            <a:endParaRPr lang="pl-PL" baseline="0" dirty="0" smtClean="0"/>
          </a:p>
          <a:p>
            <a:r>
              <a:rPr lang="pl-PL" baseline="0" dirty="0" smtClean="0"/>
              <a:t>W najgorętszych okresach (Wielkanoc, Boże Narodzenie, komunie) praktycznie w ogóle nie wychodził z firmy. Jednocześnie nie mógł przerzucić obowiązków na kierowników niższego szczebla, gdyż mogłoby to spowodować paraliż firmy – ludzie słabiej wykształceni i bez doświadczenia w zarządzaniu raczej nie podołaliby dodatkowym obowiązkom.</a:t>
            </a:r>
          </a:p>
          <a:p>
            <a:r>
              <a:rPr lang="pl-PL" baseline="0" dirty="0" smtClean="0"/>
              <a:t>Nie mógł również prosić o pomoc Jana, który zajmował się teraz głównie planowaniem strategicznym. Jednocześnie zatrudnienie drugiego menadżera mogło wywołać konflikty kompetencji i niezdrową rywalizację. Ponadto, drugi kierownik średniego szczebla musiałby dogłębnie zrozumieć działanie firmy, które przecież menadżer budował od podstaw. To mogłoby doprowadzić do paraliżu firmy i poważnych błędów w zarządzaniu.</a:t>
            </a:r>
          </a:p>
          <a:p>
            <a:endParaRPr lang="pl-PL" baseline="0" dirty="0" smtClean="0"/>
          </a:p>
          <a:p>
            <a:r>
              <a:rPr lang="pl-PL" baseline="0" dirty="0" smtClean="0"/>
              <a:t>Również w samej cukierni nie działo się najlepiej. Wprowadzone restrykcyjne instrukcje wykonania ciast sprawiły, że pracownicy zaczęli pracować jak maszyny, co negatywnie wpłynęło na ich samopoczucie. Również część z nich, ci którzy w przeszłości dokonali już paru modyfikacji, które ostatecznie zostały zaakceptowane i wprowadzone do oficjalnych receptur, narzekali na zduszenie ich kreatywności i brak możliwości rozwoju.</a:t>
            </a:r>
          </a:p>
        </p:txBody>
      </p:sp>
      <p:sp>
        <p:nvSpPr>
          <p:cNvPr id="4" name="Symbol zastępczy numeru slajdu 3"/>
          <p:cNvSpPr>
            <a:spLocks noGrp="1"/>
          </p:cNvSpPr>
          <p:nvPr>
            <p:ph type="sldNum" sz="quarter" idx="10"/>
          </p:nvPr>
        </p:nvSpPr>
        <p:spPr/>
        <p:txBody>
          <a:bodyPr/>
          <a:lstStyle/>
          <a:p>
            <a:fld id="{2B063692-7137-4777-A667-A27AD90F090B}" type="slidenum">
              <a:rPr lang="pl-PL" smtClean="0"/>
              <a:t>8</a:t>
            </a:fld>
            <a:endParaRPr lang="pl-PL"/>
          </a:p>
        </p:txBody>
      </p:sp>
    </p:spTree>
    <p:extLst>
      <p:ext uri="{BB962C8B-B14F-4D97-AF65-F5344CB8AC3E}">
        <p14:creationId xmlns:p14="http://schemas.microsoft.com/office/powerpoint/2010/main" val="8652720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r>
              <a:rPr lang="pl-PL" dirty="0" smtClean="0"/>
              <a:t>Menadżer,</a:t>
            </a:r>
            <a:r>
              <a:rPr lang="pl-PL" baseline="0" dirty="0" smtClean="0"/>
              <a:t> analizując głosy dochodzące od kierowników niższego szczebla, oraz będąc świadomym, że nie jest w stanie dłużej pracować w takim obciążeniu, zdecydował się przygotować plan radykalnych reform. </a:t>
            </a:r>
          </a:p>
          <a:p>
            <a:endParaRPr lang="pl-PL" baseline="0" dirty="0" smtClean="0"/>
          </a:p>
          <a:p>
            <a:r>
              <a:rPr lang="pl-PL" baseline="0" dirty="0" smtClean="0"/>
              <a:t>Postanowiono znacznie ograniczyć biurokrację, która zajmowała dużo czasu, a skutkowała jedynie spłycającymi rzeczywistość raportami. Zaczęto organizować comiesięczne zebrania kierowników wszystkich szczebli (Jana, menadżera, kierownika sklepu, starszych cukierników). Spotkania organizowano w formie </a:t>
            </a:r>
            <a:r>
              <a:rPr lang="pl-PL" b="0" baseline="0" dirty="0" smtClean="0"/>
              <a:t>burzy mózgów, w czasie której dzielono się pomysłami i problemami. Pozwoliło to maksymalnie wykorzystać potencjał pracowników, którzy często czuli, że potrzebne są zmiany, jednak poprzednia, zbiurokratyzowana forma komunikacji uniemożliwiała im przekazanie wyżej swoich pomysłów.</a:t>
            </a:r>
          </a:p>
          <a:p>
            <a:endParaRPr lang="pl-PL" b="0" baseline="0" dirty="0" smtClean="0"/>
          </a:p>
          <a:p>
            <a:r>
              <a:rPr lang="pl-PL" b="0" baseline="0" dirty="0" smtClean="0"/>
              <a:t>Wprowadzono nowy system motywacyjny -&gt; pracownicy otrzymywali dodatkowe premie, jeśli ich pomysł (poprawa przepisu, usprawnienie procesu produkcji, etc.) wszedł w życie.</a:t>
            </a:r>
            <a:endParaRPr lang="pl-PL" dirty="0" smtClean="0"/>
          </a:p>
          <a:p>
            <a:endParaRPr lang="pl-PL" dirty="0" smtClean="0"/>
          </a:p>
          <a:p>
            <a:r>
              <a:rPr lang="pl-PL" sz="1600" b="1" dirty="0" smtClean="0"/>
              <a:t>Kryzys:</a:t>
            </a:r>
          </a:p>
          <a:p>
            <a:r>
              <a:rPr lang="pl-PL" dirty="0" smtClean="0"/>
              <a:t>Greiner nie określa jednoznacznie, jaki kryzys może nastąpić po okresie</a:t>
            </a:r>
            <a:r>
              <a:rPr lang="pl-PL" baseline="0" dirty="0" smtClean="0"/>
              <a:t> wzrostu przez współpracę. Każda z podjętych wcześniej decyzji ma swoje konsekwencje, które nakładając się na siebie, prowadzą do silnych zaburzeń modelu. </a:t>
            </a:r>
          </a:p>
          <a:p>
            <a:r>
              <a:rPr lang="pl-PL" baseline="0" dirty="0" smtClean="0"/>
              <a:t>Możliwe, że firma silnie zorientowana na kreatywność pracowników  może stanąć przed kryzysem wypalenia zawodowego -&gt; pracownicy będą starali się proponować jak najwięcej zmian, co może najpierw dezorganizować firmę i obniżać wydajność pracowników. Później, gdy pomysły się skończą, istnieje ryzyko spadku morale i stagnacji firmy.</a:t>
            </a:r>
            <a:endParaRPr lang="pl-PL" dirty="0"/>
          </a:p>
        </p:txBody>
      </p:sp>
      <p:sp>
        <p:nvSpPr>
          <p:cNvPr id="4" name="Symbol zastępczy numeru slajdu 3"/>
          <p:cNvSpPr>
            <a:spLocks noGrp="1"/>
          </p:cNvSpPr>
          <p:nvPr>
            <p:ph type="sldNum" sz="quarter" idx="10"/>
          </p:nvPr>
        </p:nvSpPr>
        <p:spPr/>
        <p:txBody>
          <a:bodyPr/>
          <a:lstStyle/>
          <a:p>
            <a:fld id="{2B063692-7137-4777-A667-A27AD90F090B}" type="slidenum">
              <a:rPr lang="pl-PL" smtClean="0"/>
              <a:t>9</a:t>
            </a:fld>
            <a:endParaRPr lang="pl-PL"/>
          </a:p>
        </p:txBody>
      </p:sp>
    </p:spTree>
    <p:extLst>
      <p:ext uri="{BB962C8B-B14F-4D97-AF65-F5344CB8AC3E}">
        <p14:creationId xmlns:p14="http://schemas.microsoft.com/office/powerpoint/2010/main" val="218555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ajd tytułowy">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pl-PL" smtClean="0"/>
              <a:t>Kliknij, aby edytować styl</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l-PL" smtClean="0"/>
              <a:t>Kliknij, aby edytować styl wzorca podtytułu</a:t>
            </a:r>
            <a:endParaRPr lang="en-US" dirty="0"/>
          </a:p>
        </p:txBody>
      </p:sp>
      <p:sp>
        <p:nvSpPr>
          <p:cNvPr id="4" name="Date Placeholder 3"/>
          <p:cNvSpPr>
            <a:spLocks noGrp="1"/>
          </p:cNvSpPr>
          <p:nvPr>
            <p:ph type="dt" sz="half" idx="10"/>
          </p:nvPr>
        </p:nvSpPr>
        <p:spPr/>
        <p:txBody>
          <a:bodyPr/>
          <a:lstStyle/>
          <a:p>
            <a:fld id="{28AAF86A-3074-414C-B3B9-E4CCA2BC9D30}" type="datetime1">
              <a:rPr lang="pl-PL" smtClean="0"/>
              <a:t>2011-11-03</a:t>
            </a:fld>
            <a:endParaRPr lang="pl-PL"/>
          </a:p>
        </p:txBody>
      </p:sp>
      <p:sp>
        <p:nvSpPr>
          <p:cNvPr id="5" name="Footer Placeholder 4"/>
          <p:cNvSpPr>
            <a:spLocks noGrp="1"/>
          </p:cNvSpPr>
          <p:nvPr>
            <p:ph type="ftr" sz="quarter" idx="11"/>
          </p:nvPr>
        </p:nvSpPr>
        <p:spPr/>
        <p:txBody>
          <a:bodyPr/>
          <a:lstStyle/>
          <a:p>
            <a:r>
              <a:rPr lang="pl-PL" smtClean="0"/>
              <a:t>Konrad Sarzyński, KrDZEk2023</a:t>
            </a:r>
            <a:endParaRPr lang="pl-PL"/>
          </a:p>
        </p:txBody>
      </p:sp>
      <p:sp>
        <p:nvSpPr>
          <p:cNvPr id="6" name="Slide Number Placeholder 5"/>
          <p:cNvSpPr>
            <a:spLocks noGrp="1"/>
          </p:cNvSpPr>
          <p:nvPr>
            <p:ph type="sldNum" sz="quarter" idx="12"/>
          </p:nvPr>
        </p:nvSpPr>
        <p:spPr/>
        <p:txBody>
          <a:bodyPr/>
          <a:lstStyle/>
          <a:p>
            <a:fld id="{B3FB9257-D874-42A3-8229-4B27B67C1D8E}" type="slidenum">
              <a:rPr lang="pl-PL" smtClean="0"/>
              <a:t>‹#›</a:t>
            </a:fld>
            <a:endParaRPr lang="pl-P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Date Placeholder 3"/>
          <p:cNvSpPr>
            <a:spLocks noGrp="1"/>
          </p:cNvSpPr>
          <p:nvPr>
            <p:ph type="dt" sz="half" idx="10"/>
          </p:nvPr>
        </p:nvSpPr>
        <p:spPr/>
        <p:txBody>
          <a:bodyPr/>
          <a:lstStyle/>
          <a:p>
            <a:fld id="{3E0C0BF0-9D8D-4950-848D-14CA93A1BE49}" type="datetime1">
              <a:rPr lang="pl-PL" smtClean="0"/>
              <a:t>2011-11-03</a:t>
            </a:fld>
            <a:endParaRPr lang="pl-PL"/>
          </a:p>
        </p:txBody>
      </p:sp>
      <p:sp>
        <p:nvSpPr>
          <p:cNvPr id="5" name="Footer Placeholder 4"/>
          <p:cNvSpPr>
            <a:spLocks noGrp="1"/>
          </p:cNvSpPr>
          <p:nvPr>
            <p:ph type="ftr" sz="quarter" idx="11"/>
          </p:nvPr>
        </p:nvSpPr>
        <p:spPr/>
        <p:txBody>
          <a:bodyPr/>
          <a:lstStyle/>
          <a:p>
            <a:r>
              <a:rPr lang="pl-PL" smtClean="0"/>
              <a:t>Konrad Sarzyński, KrDZEk2023</a:t>
            </a:r>
            <a:endParaRPr lang="pl-PL"/>
          </a:p>
        </p:txBody>
      </p:sp>
      <p:sp>
        <p:nvSpPr>
          <p:cNvPr id="6" name="Slide Number Placeholder 5"/>
          <p:cNvSpPr>
            <a:spLocks noGrp="1"/>
          </p:cNvSpPr>
          <p:nvPr>
            <p:ph type="sldNum" sz="quarter" idx="12"/>
          </p:nvPr>
        </p:nvSpPr>
        <p:spPr/>
        <p:txBody>
          <a:bodyPr/>
          <a:lstStyle/>
          <a:p>
            <a:fld id="{B3FB9257-D874-42A3-8229-4B27B67C1D8E}" type="slidenum">
              <a:rPr lang="pl-PL" smtClean="0"/>
              <a:t>‹#›</a:t>
            </a:fld>
            <a:endParaRPr lang="pl-PL"/>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ytuł pionowy i teks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60A8EDF-9834-49E1-86D1-A5AE5AB9EE86}" type="datetime1">
              <a:rPr lang="pl-PL" smtClean="0"/>
              <a:t>2011-11-03</a:t>
            </a:fld>
            <a:endParaRPr lang="pl-PL"/>
          </a:p>
        </p:txBody>
      </p:sp>
      <p:sp>
        <p:nvSpPr>
          <p:cNvPr id="5" name="Footer Placeholder 4"/>
          <p:cNvSpPr>
            <a:spLocks noGrp="1"/>
          </p:cNvSpPr>
          <p:nvPr>
            <p:ph type="ftr" sz="quarter" idx="11"/>
          </p:nvPr>
        </p:nvSpPr>
        <p:spPr/>
        <p:txBody>
          <a:bodyPr/>
          <a:lstStyle/>
          <a:p>
            <a:r>
              <a:rPr lang="pl-PL" smtClean="0"/>
              <a:t>Konrad Sarzyński, KrDZEk2023</a:t>
            </a:r>
            <a:endParaRPr lang="pl-PL"/>
          </a:p>
        </p:txBody>
      </p:sp>
      <p:sp>
        <p:nvSpPr>
          <p:cNvPr id="6" name="Slide Number Placeholder 5"/>
          <p:cNvSpPr>
            <a:spLocks noGrp="1"/>
          </p:cNvSpPr>
          <p:nvPr>
            <p:ph type="sldNum" sz="quarter" idx="12"/>
          </p:nvPr>
        </p:nvSpPr>
        <p:spPr/>
        <p:txBody>
          <a:bodyPr/>
          <a:lstStyle/>
          <a:p>
            <a:fld id="{B3FB9257-D874-42A3-8229-4B27B67C1D8E}" type="slidenum">
              <a:rPr lang="pl-PL" smtClean="0"/>
              <a:t>‹#›</a:t>
            </a:fld>
            <a:endParaRPr lang="pl-PL"/>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pl-PL" smtClean="0"/>
              <a:t>Kliknij, aby edytować styl</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4" name="Date Placeholder 3"/>
          <p:cNvSpPr>
            <a:spLocks noGrp="1"/>
          </p:cNvSpPr>
          <p:nvPr>
            <p:ph type="dt" sz="half" idx="10"/>
          </p:nvPr>
        </p:nvSpPr>
        <p:spPr/>
        <p:txBody>
          <a:bodyPr/>
          <a:lstStyle/>
          <a:p>
            <a:fld id="{95680F8C-81E2-4A4E-8E34-91F8356E4279}" type="datetime1">
              <a:rPr lang="pl-PL" smtClean="0"/>
              <a:t>2011-11-03</a:t>
            </a:fld>
            <a:endParaRPr lang="pl-PL"/>
          </a:p>
        </p:txBody>
      </p:sp>
      <p:sp>
        <p:nvSpPr>
          <p:cNvPr id="5" name="Footer Placeholder 4"/>
          <p:cNvSpPr>
            <a:spLocks noGrp="1"/>
          </p:cNvSpPr>
          <p:nvPr>
            <p:ph type="ftr" sz="quarter" idx="11"/>
          </p:nvPr>
        </p:nvSpPr>
        <p:spPr/>
        <p:txBody>
          <a:bodyPr/>
          <a:lstStyle/>
          <a:p>
            <a:r>
              <a:rPr lang="pl-PL" smtClean="0"/>
              <a:t>Konrad Sarzyński, KrDZEk2023</a:t>
            </a:r>
            <a:endParaRPr lang="pl-PL"/>
          </a:p>
        </p:txBody>
      </p:sp>
      <p:sp>
        <p:nvSpPr>
          <p:cNvPr id="6" name="Slide Number Placeholder 5"/>
          <p:cNvSpPr>
            <a:spLocks noGrp="1"/>
          </p:cNvSpPr>
          <p:nvPr>
            <p:ph type="sldNum" sz="quarter" idx="12"/>
          </p:nvPr>
        </p:nvSpPr>
        <p:spPr/>
        <p:txBody>
          <a:bodyPr/>
          <a:lstStyle/>
          <a:p>
            <a:fld id="{B3FB9257-D874-42A3-8229-4B27B67C1D8E}" type="slidenum">
              <a:rPr lang="pl-PL" smtClean="0"/>
              <a:t>‹#›</a:t>
            </a:fld>
            <a:endParaRPr lang="pl-PL"/>
          </a:p>
        </p:txBody>
      </p:sp>
      <p:sp>
        <p:nvSpPr>
          <p:cNvPr id="7" name="Title 6"/>
          <p:cNvSpPr>
            <a:spLocks noGrp="1"/>
          </p:cNvSpPr>
          <p:nvPr>
            <p:ph type="title"/>
          </p:nvPr>
        </p:nvSpPr>
        <p:spPr/>
        <p:txBody>
          <a:bodyPr/>
          <a:lstStyle/>
          <a:p>
            <a:r>
              <a:rPr lang="pl-PL" smtClean="0"/>
              <a:t>Kliknij, aby edytować styl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Nagłówek sekcji">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pl-PL" smtClean="0"/>
              <a:t>Kliknij, aby edytować styl</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l-PL" smtClean="0"/>
              <a:t>Kliknij, aby edytować style wzorca tekstu</a:t>
            </a:r>
          </a:p>
        </p:txBody>
      </p:sp>
      <p:sp>
        <p:nvSpPr>
          <p:cNvPr id="4" name="Date Placeholder 3"/>
          <p:cNvSpPr>
            <a:spLocks noGrp="1"/>
          </p:cNvSpPr>
          <p:nvPr>
            <p:ph type="dt" sz="half" idx="10"/>
          </p:nvPr>
        </p:nvSpPr>
        <p:spPr/>
        <p:txBody>
          <a:bodyPr/>
          <a:lstStyle/>
          <a:p>
            <a:fld id="{44DCC7A2-3C44-47B6-8A79-DC46DEC5B628}" type="datetime1">
              <a:rPr lang="pl-PL" smtClean="0"/>
              <a:t>2011-11-03</a:t>
            </a:fld>
            <a:endParaRPr lang="pl-PL"/>
          </a:p>
        </p:txBody>
      </p:sp>
      <p:sp>
        <p:nvSpPr>
          <p:cNvPr id="5" name="Footer Placeholder 4"/>
          <p:cNvSpPr>
            <a:spLocks noGrp="1"/>
          </p:cNvSpPr>
          <p:nvPr>
            <p:ph type="ftr" sz="quarter" idx="11"/>
          </p:nvPr>
        </p:nvSpPr>
        <p:spPr/>
        <p:txBody>
          <a:bodyPr/>
          <a:lstStyle/>
          <a:p>
            <a:r>
              <a:rPr lang="pl-PL" smtClean="0"/>
              <a:t>Konrad Sarzyński, KrDZEk2023</a:t>
            </a:r>
            <a:endParaRPr lang="pl-PL"/>
          </a:p>
        </p:txBody>
      </p:sp>
      <p:sp>
        <p:nvSpPr>
          <p:cNvPr id="6" name="Slide Number Placeholder 5"/>
          <p:cNvSpPr>
            <a:spLocks noGrp="1"/>
          </p:cNvSpPr>
          <p:nvPr>
            <p:ph type="sldNum" sz="quarter" idx="12"/>
          </p:nvPr>
        </p:nvSpPr>
        <p:spPr/>
        <p:txBody>
          <a:bodyPr/>
          <a:lstStyle/>
          <a:p>
            <a:fld id="{B3FB9257-D874-42A3-8229-4B27B67C1D8E}" type="slidenum">
              <a:rPr lang="pl-PL" smtClean="0"/>
              <a:t>‹#›</a:t>
            </a:fld>
            <a:endParaRPr lang="pl-PL"/>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a:p>
        </p:txBody>
      </p:sp>
      <p:sp>
        <p:nvSpPr>
          <p:cNvPr id="5" name="Date Placeholder 4"/>
          <p:cNvSpPr>
            <a:spLocks noGrp="1"/>
          </p:cNvSpPr>
          <p:nvPr>
            <p:ph type="dt" sz="half" idx="10"/>
          </p:nvPr>
        </p:nvSpPr>
        <p:spPr/>
        <p:txBody>
          <a:bodyPr/>
          <a:lstStyle/>
          <a:p>
            <a:fld id="{F6A03AFB-18EA-4272-AC78-1B2B99455251}" type="datetime1">
              <a:rPr lang="pl-PL" smtClean="0"/>
              <a:t>2011-11-03</a:t>
            </a:fld>
            <a:endParaRPr lang="pl-PL"/>
          </a:p>
        </p:txBody>
      </p:sp>
      <p:sp>
        <p:nvSpPr>
          <p:cNvPr id="6" name="Footer Placeholder 5"/>
          <p:cNvSpPr>
            <a:spLocks noGrp="1"/>
          </p:cNvSpPr>
          <p:nvPr>
            <p:ph type="ftr" sz="quarter" idx="11"/>
          </p:nvPr>
        </p:nvSpPr>
        <p:spPr/>
        <p:txBody>
          <a:bodyPr/>
          <a:lstStyle/>
          <a:p>
            <a:r>
              <a:rPr lang="pl-PL" smtClean="0"/>
              <a:t>Konrad Sarzyński, KrDZEk2023</a:t>
            </a:r>
            <a:endParaRPr lang="pl-PL"/>
          </a:p>
        </p:txBody>
      </p:sp>
      <p:sp>
        <p:nvSpPr>
          <p:cNvPr id="7" name="Slide Number Placeholder 6"/>
          <p:cNvSpPr>
            <a:spLocks noGrp="1"/>
          </p:cNvSpPr>
          <p:nvPr>
            <p:ph type="sldNum" sz="quarter" idx="12"/>
          </p:nvPr>
        </p:nvSpPr>
        <p:spPr/>
        <p:txBody>
          <a:bodyPr/>
          <a:lstStyle/>
          <a:p>
            <a:fld id="{B3FB9257-D874-42A3-8229-4B27B67C1D8E}" type="slidenum">
              <a:rPr lang="pl-PL" smtClean="0"/>
              <a:t>‹#›</a:t>
            </a:fld>
            <a:endParaRPr lang="pl-PL"/>
          </a:p>
        </p:txBody>
      </p:sp>
      <p:sp>
        <p:nvSpPr>
          <p:cNvPr id="9" name="Content Placeholder 8"/>
          <p:cNvSpPr>
            <a:spLocks noGrp="1"/>
          </p:cNvSpPr>
          <p:nvPr>
            <p:ph sz="quarter" idx="13"/>
          </p:nvPr>
        </p:nvSpPr>
        <p:spPr>
          <a:xfrm>
            <a:off x="676655" y="2679192"/>
            <a:ext cx="3822192" cy="3447288"/>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pl-PL" smtClean="0"/>
              <a:t>Kliknij, aby edytować styl</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smtClean="0"/>
              <a:t>Kliknij, aby edytować style wzorca tekstu</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
        <p:nvSpPr>
          <p:cNvPr id="7" name="Date Placeholder 6"/>
          <p:cNvSpPr>
            <a:spLocks noGrp="1"/>
          </p:cNvSpPr>
          <p:nvPr>
            <p:ph type="dt" sz="half" idx="10"/>
          </p:nvPr>
        </p:nvSpPr>
        <p:spPr/>
        <p:txBody>
          <a:bodyPr/>
          <a:lstStyle/>
          <a:p>
            <a:fld id="{F2F2951D-8966-402C-85AA-573E00E8AA88}" type="datetime1">
              <a:rPr lang="pl-PL" smtClean="0"/>
              <a:t>2011-11-03</a:t>
            </a:fld>
            <a:endParaRPr lang="pl-PL"/>
          </a:p>
        </p:txBody>
      </p:sp>
      <p:sp>
        <p:nvSpPr>
          <p:cNvPr id="8" name="Footer Placeholder 7"/>
          <p:cNvSpPr>
            <a:spLocks noGrp="1"/>
          </p:cNvSpPr>
          <p:nvPr>
            <p:ph type="ftr" sz="quarter" idx="11"/>
          </p:nvPr>
        </p:nvSpPr>
        <p:spPr/>
        <p:txBody>
          <a:bodyPr/>
          <a:lstStyle/>
          <a:p>
            <a:r>
              <a:rPr lang="pl-PL" smtClean="0"/>
              <a:t>Konrad Sarzyński, KrDZEk2023</a:t>
            </a:r>
            <a:endParaRPr lang="pl-PL"/>
          </a:p>
        </p:txBody>
      </p:sp>
      <p:sp>
        <p:nvSpPr>
          <p:cNvPr id="9" name="Slide Number Placeholder 8"/>
          <p:cNvSpPr>
            <a:spLocks noGrp="1"/>
          </p:cNvSpPr>
          <p:nvPr>
            <p:ph type="sldNum" sz="quarter" idx="12"/>
          </p:nvPr>
        </p:nvSpPr>
        <p:spPr/>
        <p:txBody>
          <a:bodyPr/>
          <a:lstStyle/>
          <a:p>
            <a:fld id="{B3FB9257-D874-42A3-8229-4B27B67C1D8E}" type="slidenum">
              <a:rPr lang="pl-PL" smtClean="0"/>
              <a:t>‹#›</a:t>
            </a:fld>
            <a:endParaRPr lang="pl-PL"/>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smtClean="0"/>
              <a:t>Kliknij, aby edytować styl</a:t>
            </a:r>
            <a:endParaRPr lang="en-US"/>
          </a:p>
        </p:txBody>
      </p:sp>
      <p:sp>
        <p:nvSpPr>
          <p:cNvPr id="3" name="Date Placeholder 2"/>
          <p:cNvSpPr>
            <a:spLocks noGrp="1"/>
          </p:cNvSpPr>
          <p:nvPr>
            <p:ph type="dt" sz="half" idx="10"/>
          </p:nvPr>
        </p:nvSpPr>
        <p:spPr/>
        <p:txBody>
          <a:bodyPr/>
          <a:lstStyle/>
          <a:p>
            <a:fld id="{CB884A09-DC47-448E-95AF-2D47A5B695C5}" type="datetime1">
              <a:rPr lang="pl-PL" smtClean="0"/>
              <a:t>2011-11-03</a:t>
            </a:fld>
            <a:endParaRPr lang="pl-PL"/>
          </a:p>
        </p:txBody>
      </p:sp>
      <p:sp>
        <p:nvSpPr>
          <p:cNvPr id="4" name="Footer Placeholder 3"/>
          <p:cNvSpPr>
            <a:spLocks noGrp="1"/>
          </p:cNvSpPr>
          <p:nvPr>
            <p:ph type="ftr" sz="quarter" idx="11"/>
          </p:nvPr>
        </p:nvSpPr>
        <p:spPr/>
        <p:txBody>
          <a:bodyPr/>
          <a:lstStyle/>
          <a:p>
            <a:r>
              <a:rPr lang="pl-PL" smtClean="0"/>
              <a:t>Konrad Sarzyński, KrDZEk2023</a:t>
            </a:r>
            <a:endParaRPr lang="pl-PL"/>
          </a:p>
        </p:txBody>
      </p:sp>
      <p:sp>
        <p:nvSpPr>
          <p:cNvPr id="5" name="Slide Number Placeholder 4"/>
          <p:cNvSpPr>
            <a:spLocks noGrp="1"/>
          </p:cNvSpPr>
          <p:nvPr>
            <p:ph type="sldNum" sz="quarter" idx="12"/>
          </p:nvPr>
        </p:nvSpPr>
        <p:spPr/>
        <p:txBody>
          <a:bodyPr/>
          <a:lstStyle/>
          <a:p>
            <a:fld id="{B3FB9257-D874-42A3-8229-4B27B67C1D8E}" type="slidenum">
              <a:rPr lang="pl-PL" smtClean="0"/>
              <a:t>‹#›</a:t>
            </a:fld>
            <a:endParaRPr lang="pl-PL"/>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usty">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4FE231A4-8364-4BB3-9CF8-3B7F1CE3D180}" type="datetime1">
              <a:rPr lang="pl-PL" smtClean="0"/>
              <a:t>2011-11-03</a:t>
            </a:fld>
            <a:endParaRPr lang="pl-PL"/>
          </a:p>
        </p:txBody>
      </p:sp>
      <p:sp>
        <p:nvSpPr>
          <p:cNvPr id="3" name="Footer Placeholder 2"/>
          <p:cNvSpPr>
            <a:spLocks noGrp="1"/>
          </p:cNvSpPr>
          <p:nvPr>
            <p:ph type="ftr" sz="quarter" idx="11"/>
          </p:nvPr>
        </p:nvSpPr>
        <p:spPr/>
        <p:txBody>
          <a:bodyPr/>
          <a:lstStyle/>
          <a:p>
            <a:r>
              <a:rPr lang="pl-PL" smtClean="0"/>
              <a:t>Konrad Sarzyński, KrDZEk2023</a:t>
            </a:r>
            <a:endParaRPr lang="pl-PL"/>
          </a:p>
        </p:txBody>
      </p:sp>
      <p:sp>
        <p:nvSpPr>
          <p:cNvPr id="4" name="Slide Number Placeholder 3"/>
          <p:cNvSpPr>
            <a:spLocks noGrp="1"/>
          </p:cNvSpPr>
          <p:nvPr>
            <p:ph type="sldNum" sz="quarter" idx="12"/>
          </p:nvPr>
        </p:nvSpPr>
        <p:spPr/>
        <p:txBody>
          <a:bodyPr/>
          <a:lstStyle/>
          <a:p>
            <a:fld id="{B3FB9257-D874-42A3-8229-4B27B67C1D8E}" type="slidenum">
              <a:rPr lang="pl-PL" smtClean="0"/>
              <a:t>‹#›</a:t>
            </a:fld>
            <a:endParaRPr lang="pl-PL"/>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Zawartość z podpisem">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6B6D3735-11A9-49F7-888D-9B7B5CF79E1E}" type="datetime1">
              <a:rPr lang="pl-PL" smtClean="0"/>
              <a:t>2011-11-03</a:t>
            </a:fld>
            <a:endParaRPr lang="pl-PL"/>
          </a:p>
        </p:txBody>
      </p:sp>
      <p:sp>
        <p:nvSpPr>
          <p:cNvPr id="6" name="Footer Placeholder 5"/>
          <p:cNvSpPr>
            <a:spLocks noGrp="1"/>
          </p:cNvSpPr>
          <p:nvPr>
            <p:ph type="ftr" sz="quarter" idx="11"/>
          </p:nvPr>
        </p:nvSpPr>
        <p:spPr/>
        <p:txBody>
          <a:bodyPr/>
          <a:lstStyle/>
          <a:p>
            <a:r>
              <a:rPr lang="pl-PL" smtClean="0"/>
              <a:t>Konrad Sarzyński, KrDZEk2023</a:t>
            </a:r>
            <a:endParaRPr lang="pl-PL"/>
          </a:p>
        </p:txBody>
      </p:sp>
      <p:sp>
        <p:nvSpPr>
          <p:cNvPr id="7" name="Slide Number Placeholder 6"/>
          <p:cNvSpPr>
            <a:spLocks noGrp="1"/>
          </p:cNvSpPr>
          <p:nvPr>
            <p:ph type="sldNum" sz="quarter" idx="12"/>
          </p:nvPr>
        </p:nvSpPr>
        <p:spPr/>
        <p:txBody>
          <a:bodyPr/>
          <a:lstStyle/>
          <a:p>
            <a:fld id="{B3FB9257-D874-42A3-8229-4B27B67C1D8E}" type="slidenum">
              <a:rPr lang="pl-PL" smtClean="0"/>
              <a:t>‹#›</a:t>
            </a:fld>
            <a:endParaRPr lang="pl-PL"/>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pl-PL" smtClean="0"/>
              <a:t>Kliknij, aby edytować styl</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az z podpisem">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pl-PL" smtClean="0"/>
              <a:t>Kliknij, aby edytować styl</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l-PL" smtClean="0"/>
              <a:t>Kliknij, aby edytować style wzorca tekstu</a:t>
            </a:r>
          </a:p>
        </p:txBody>
      </p:sp>
      <p:sp>
        <p:nvSpPr>
          <p:cNvPr id="5" name="Date Placeholder 4"/>
          <p:cNvSpPr>
            <a:spLocks noGrp="1"/>
          </p:cNvSpPr>
          <p:nvPr>
            <p:ph type="dt" sz="half" idx="10"/>
          </p:nvPr>
        </p:nvSpPr>
        <p:spPr/>
        <p:txBody>
          <a:bodyPr/>
          <a:lstStyle/>
          <a:p>
            <a:fld id="{970B222E-BD99-45F8-AF16-E6B64326D34D}" type="datetime1">
              <a:rPr lang="pl-PL" smtClean="0"/>
              <a:t>2011-11-03</a:t>
            </a:fld>
            <a:endParaRPr lang="pl-PL"/>
          </a:p>
        </p:txBody>
      </p:sp>
      <p:sp>
        <p:nvSpPr>
          <p:cNvPr id="6" name="Footer Placeholder 5"/>
          <p:cNvSpPr>
            <a:spLocks noGrp="1"/>
          </p:cNvSpPr>
          <p:nvPr>
            <p:ph type="ftr" sz="quarter" idx="11"/>
          </p:nvPr>
        </p:nvSpPr>
        <p:spPr/>
        <p:txBody>
          <a:bodyPr/>
          <a:lstStyle/>
          <a:p>
            <a:r>
              <a:rPr lang="pl-PL" smtClean="0"/>
              <a:t>Konrad Sarzyński, KrDZEk2023</a:t>
            </a:r>
            <a:endParaRPr lang="pl-PL"/>
          </a:p>
        </p:txBody>
      </p:sp>
      <p:sp>
        <p:nvSpPr>
          <p:cNvPr id="7" name="Slide Number Placeholder 6"/>
          <p:cNvSpPr>
            <a:spLocks noGrp="1"/>
          </p:cNvSpPr>
          <p:nvPr>
            <p:ph type="sldNum" sz="quarter" idx="12"/>
          </p:nvPr>
        </p:nvSpPr>
        <p:spPr/>
        <p:txBody>
          <a:bodyPr/>
          <a:lstStyle/>
          <a:p>
            <a:fld id="{B3FB9257-D874-42A3-8229-4B27B67C1D8E}" type="slidenum">
              <a:rPr lang="pl-PL" smtClean="0"/>
              <a:t>‹#›</a:t>
            </a:fld>
            <a:endParaRPr lang="pl-PL"/>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l-PL" smtClean="0"/>
              <a:t>Kliknij ikonę, aby dodać obraz</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pl-PL" smtClean="0"/>
              <a:t>Kliknij, aby edytować styl</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244E3782-4B9D-44F1-B1A8-EB0DAD2D7E41}" type="datetime1">
              <a:rPr lang="pl-PL" smtClean="0"/>
              <a:t>2011-11-03</a:t>
            </a:fld>
            <a:endParaRPr lang="pl-PL"/>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r>
              <a:rPr lang="pl-PL" smtClean="0"/>
              <a:t>Konrad Sarzyński, KrDZEk2023</a:t>
            </a:r>
            <a:endParaRPr lang="pl-PL"/>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B3FB9257-D874-42A3-8229-4B27B67C1D8E}" type="slidenum">
              <a:rPr lang="pl-PL" smtClean="0"/>
              <a:t>‹#›</a:t>
            </a:fld>
            <a:endParaRPr lang="pl-PL"/>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pl-PL" smtClean="0"/>
              <a:t>Kliknij, aby edytować style wzorca tekstu</a:t>
            </a:r>
          </a:p>
          <a:p>
            <a:pPr lvl="1"/>
            <a:r>
              <a:rPr lang="pl-PL" smtClean="0"/>
              <a:t>Drugi poziom</a:t>
            </a:r>
          </a:p>
          <a:p>
            <a:pPr lvl="2"/>
            <a:r>
              <a:rPr lang="pl-PL" smtClean="0"/>
              <a:t>Trzeci poziom</a:t>
            </a:r>
          </a:p>
          <a:p>
            <a:pPr lvl="3"/>
            <a:r>
              <a:rPr lang="pl-PL" smtClean="0"/>
              <a:t>Czwarty poziom</a:t>
            </a:r>
          </a:p>
          <a:p>
            <a:pPr lvl="4"/>
            <a:r>
              <a:rPr lang="pl-PL" smtClean="0"/>
              <a:t>Piąty poziom</a:t>
            </a: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ctrTitle"/>
          </p:nvPr>
        </p:nvSpPr>
        <p:spPr/>
        <p:txBody>
          <a:bodyPr/>
          <a:lstStyle/>
          <a:p>
            <a:r>
              <a:rPr lang="pl-PL" dirty="0" smtClean="0"/>
              <a:t>Model Greinera</a:t>
            </a:r>
            <a:endParaRPr lang="pl-PL" dirty="0"/>
          </a:p>
        </p:txBody>
      </p:sp>
      <p:sp>
        <p:nvSpPr>
          <p:cNvPr id="3" name="Podtytuł 2"/>
          <p:cNvSpPr>
            <a:spLocks noGrp="1"/>
          </p:cNvSpPr>
          <p:nvPr>
            <p:ph type="subTitle" idx="1"/>
          </p:nvPr>
        </p:nvSpPr>
        <p:spPr/>
        <p:txBody>
          <a:bodyPr/>
          <a:lstStyle/>
          <a:p>
            <a:r>
              <a:rPr lang="pl-PL" dirty="0" smtClean="0"/>
              <a:t>teoria i praktyka</a:t>
            </a:r>
            <a:endParaRPr lang="pl-PL" dirty="0"/>
          </a:p>
        </p:txBody>
      </p:sp>
      <p:sp>
        <p:nvSpPr>
          <p:cNvPr id="4" name="Symbol zastępczy stopki 3"/>
          <p:cNvSpPr>
            <a:spLocks noGrp="1"/>
          </p:cNvSpPr>
          <p:nvPr>
            <p:ph type="ftr" sz="quarter" idx="11"/>
          </p:nvPr>
        </p:nvSpPr>
        <p:spPr/>
        <p:txBody>
          <a:bodyPr/>
          <a:lstStyle/>
          <a:p>
            <a:r>
              <a:rPr lang="pl-PL" smtClean="0"/>
              <a:t>Konrad Sarzyński, KrDZEk2023</a:t>
            </a:r>
            <a:endParaRPr lang="pl-PL"/>
          </a:p>
        </p:txBody>
      </p:sp>
    </p:spTree>
    <p:extLst>
      <p:ext uri="{BB962C8B-B14F-4D97-AF65-F5344CB8AC3E}">
        <p14:creationId xmlns:p14="http://schemas.microsoft.com/office/powerpoint/2010/main" val="41263747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zawartości 1"/>
          <p:cNvSpPr>
            <a:spLocks noGrp="1"/>
          </p:cNvSpPr>
          <p:nvPr>
            <p:ph idx="1"/>
          </p:nvPr>
        </p:nvSpPr>
        <p:spPr/>
        <p:txBody>
          <a:bodyPr/>
          <a:lstStyle/>
          <a:p>
            <a:r>
              <a:rPr lang="pl-PL" dirty="0" smtClean="0"/>
              <a:t>Znając położenie firmy w cyklu faz rozwojowych, można przygotować się na nadchodzący kryzys.</a:t>
            </a:r>
          </a:p>
          <a:p>
            <a:r>
              <a:rPr lang="pl-PL" dirty="0" smtClean="0"/>
              <a:t>Wykorzystanie modelu Greinera zwiększa szansę na skuteczny rozwój organizacji.</a:t>
            </a:r>
          </a:p>
          <a:p>
            <a:r>
              <a:rPr lang="pl-PL" dirty="0" smtClean="0"/>
              <a:t>Trzeba jednak pamiętać, że to jest model, nie zawsze i nie wszędzie się sprawdzi.</a:t>
            </a:r>
            <a:endParaRPr lang="pl-PL" dirty="0"/>
          </a:p>
        </p:txBody>
      </p:sp>
      <p:sp>
        <p:nvSpPr>
          <p:cNvPr id="3" name="Tytuł 2"/>
          <p:cNvSpPr>
            <a:spLocks noGrp="1"/>
          </p:cNvSpPr>
          <p:nvPr>
            <p:ph type="title"/>
          </p:nvPr>
        </p:nvSpPr>
        <p:spPr/>
        <p:txBody>
          <a:bodyPr/>
          <a:lstStyle/>
          <a:p>
            <a:r>
              <a:rPr lang="pl-PL" dirty="0" smtClean="0"/>
              <a:t>Podsumowanie</a:t>
            </a:r>
            <a:endParaRPr lang="pl-PL" dirty="0"/>
          </a:p>
        </p:txBody>
      </p:sp>
      <p:sp>
        <p:nvSpPr>
          <p:cNvPr id="4" name="Symbol zastępczy stopki 3"/>
          <p:cNvSpPr>
            <a:spLocks noGrp="1"/>
          </p:cNvSpPr>
          <p:nvPr>
            <p:ph type="ftr" sz="quarter" idx="11"/>
          </p:nvPr>
        </p:nvSpPr>
        <p:spPr/>
        <p:txBody>
          <a:bodyPr/>
          <a:lstStyle/>
          <a:p>
            <a:r>
              <a:rPr lang="pl-PL" smtClean="0"/>
              <a:t>Konrad Sarzyński, KrDZEk2023</a:t>
            </a:r>
            <a:endParaRPr lang="pl-PL"/>
          </a:p>
        </p:txBody>
      </p:sp>
    </p:spTree>
    <p:extLst>
      <p:ext uri="{BB962C8B-B14F-4D97-AF65-F5344CB8AC3E}">
        <p14:creationId xmlns:p14="http://schemas.microsoft.com/office/powerpoint/2010/main" val="34041253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ymbol zastępczy zawartości 2"/>
          <p:cNvSpPr>
            <a:spLocks noGrp="1"/>
          </p:cNvSpPr>
          <p:nvPr>
            <p:ph idx="1"/>
          </p:nvPr>
        </p:nvSpPr>
        <p:spPr/>
        <p:txBody>
          <a:bodyPr/>
          <a:lstStyle/>
          <a:p>
            <a:r>
              <a:rPr lang="pl-PL" dirty="0" smtClean="0"/>
              <a:t>Każda z 5 faz składa się z fazy ewolucji (wzrostu liniowego) i rewolucji (kryzysu).</a:t>
            </a:r>
          </a:p>
          <a:p>
            <a:r>
              <a:rPr lang="pl-PL" dirty="0" smtClean="0"/>
              <a:t>Kryzys wymaga reform w organizacji, inaczej grozi jej upadek.</a:t>
            </a:r>
          </a:p>
          <a:p>
            <a:r>
              <a:rPr lang="pl-PL" dirty="0" smtClean="0"/>
              <a:t>Po przezwyciężeniu kryzysu </a:t>
            </a:r>
            <a:r>
              <a:rPr lang="pl-PL" dirty="0" smtClean="0"/>
              <a:t>możliwy jest dalszy rozwój</a:t>
            </a:r>
            <a:endParaRPr lang="pl-PL" dirty="0" smtClean="0"/>
          </a:p>
        </p:txBody>
      </p:sp>
      <p:sp>
        <p:nvSpPr>
          <p:cNvPr id="2" name="Tytuł 1"/>
          <p:cNvSpPr>
            <a:spLocks noGrp="1"/>
          </p:cNvSpPr>
          <p:nvPr>
            <p:ph type="title"/>
          </p:nvPr>
        </p:nvSpPr>
        <p:spPr/>
        <p:txBody>
          <a:bodyPr/>
          <a:lstStyle/>
          <a:p>
            <a:endParaRPr lang="pl-PL" dirty="0"/>
          </a:p>
        </p:txBody>
      </p:sp>
      <p:sp>
        <p:nvSpPr>
          <p:cNvPr id="4" name="Symbol zastępczy stopki 3"/>
          <p:cNvSpPr>
            <a:spLocks noGrp="1"/>
          </p:cNvSpPr>
          <p:nvPr>
            <p:ph type="ftr" sz="quarter" idx="11"/>
          </p:nvPr>
        </p:nvSpPr>
        <p:spPr/>
        <p:txBody>
          <a:bodyPr/>
          <a:lstStyle/>
          <a:p>
            <a:r>
              <a:rPr lang="pl-PL" smtClean="0"/>
              <a:t>Konrad Sarzyński, KrDZEk2023</a:t>
            </a:r>
            <a:endParaRPr lang="pl-PL"/>
          </a:p>
        </p:txBody>
      </p:sp>
    </p:spTree>
    <p:extLst>
      <p:ext uri="{BB962C8B-B14F-4D97-AF65-F5344CB8AC3E}">
        <p14:creationId xmlns:p14="http://schemas.microsoft.com/office/powerpoint/2010/main" val="28262355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ytuł 2"/>
          <p:cNvSpPr>
            <a:spLocks noGrp="1"/>
          </p:cNvSpPr>
          <p:nvPr>
            <p:ph type="title"/>
          </p:nvPr>
        </p:nvSpPr>
        <p:spPr/>
        <p:txBody>
          <a:bodyPr>
            <a:normAutofit fontScale="90000"/>
          </a:bodyPr>
          <a:lstStyle/>
          <a:p>
            <a:r>
              <a:rPr lang="pl-PL" dirty="0" smtClean="0"/>
              <a:t>5 głównych faz rozwoju organizacji</a:t>
            </a:r>
            <a:endParaRPr lang="pl-PL" dirty="0"/>
          </a:p>
        </p:txBody>
      </p:sp>
      <p:graphicFrame>
        <p:nvGraphicFramePr>
          <p:cNvPr id="4" name="Diagram 3"/>
          <p:cNvGraphicFramePr/>
          <p:nvPr>
            <p:extLst>
              <p:ext uri="{D42A27DB-BD31-4B8C-83A1-F6EECF244321}">
                <p14:modId xmlns:p14="http://schemas.microsoft.com/office/powerpoint/2010/main" val="3969887440"/>
              </p:ext>
            </p:extLst>
          </p:nvPr>
        </p:nvGraphicFramePr>
        <p:xfrm>
          <a:off x="2123728" y="2492896"/>
          <a:ext cx="4608512" cy="37759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ymbol zastępczy stopki 1"/>
          <p:cNvSpPr>
            <a:spLocks noGrp="1"/>
          </p:cNvSpPr>
          <p:nvPr>
            <p:ph type="ftr" sz="quarter" idx="11"/>
          </p:nvPr>
        </p:nvSpPr>
        <p:spPr/>
        <p:txBody>
          <a:bodyPr/>
          <a:lstStyle/>
          <a:p>
            <a:r>
              <a:rPr lang="pl-PL" smtClean="0"/>
              <a:t>Konrad Sarzyński, KrDZEk2023</a:t>
            </a:r>
            <a:endParaRPr lang="pl-PL"/>
          </a:p>
        </p:txBody>
      </p:sp>
    </p:spTree>
    <p:extLst>
      <p:ext uri="{BB962C8B-B14F-4D97-AF65-F5344CB8AC3E}">
        <p14:creationId xmlns:p14="http://schemas.microsoft.com/office/powerpoint/2010/main" val="9280681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dirty="0" smtClean="0"/>
              <a:t>Przykład</a:t>
            </a:r>
            <a:endParaRPr lang="pl-PL" dirty="0"/>
          </a:p>
        </p:txBody>
      </p:sp>
      <p:sp>
        <p:nvSpPr>
          <p:cNvPr id="4" name="Symbol zastępczy stopki 3"/>
          <p:cNvSpPr>
            <a:spLocks noGrp="1"/>
          </p:cNvSpPr>
          <p:nvPr>
            <p:ph type="ftr" sz="quarter" idx="11"/>
          </p:nvPr>
        </p:nvSpPr>
        <p:spPr/>
        <p:txBody>
          <a:bodyPr/>
          <a:lstStyle/>
          <a:p>
            <a:r>
              <a:rPr lang="pl-PL" smtClean="0"/>
              <a:t>Konrad Sarzyński, KrDZEk2023</a:t>
            </a:r>
            <a:endParaRPr lang="pl-PL"/>
          </a:p>
        </p:txBody>
      </p:sp>
      <p:sp>
        <p:nvSpPr>
          <p:cNvPr id="5" name="Symbol zastępczy tekstu 4"/>
          <p:cNvSpPr>
            <a:spLocks noGrp="1"/>
          </p:cNvSpPr>
          <p:nvPr>
            <p:ph type="body" idx="1"/>
          </p:nvPr>
        </p:nvSpPr>
        <p:spPr/>
        <p:txBody>
          <a:bodyPr/>
          <a:lstStyle/>
          <a:p>
            <a:endParaRPr lang="pl-PL"/>
          </a:p>
        </p:txBody>
      </p:sp>
    </p:spTree>
    <p:extLst>
      <p:ext uri="{BB962C8B-B14F-4D97-AF65-F5344CB8AC3E}">
        <p14:creationId xmlns:p14="http://schemas.microsoft.com/office/powerpoint/2010/main" val="10169140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Symbol zastępczy zawartości 1"/>
          <p:cNvGraphicFramePr>
            <a:graphicFrameLocks noGrp="1"/>
          </p:cNvGraphicFramePr>
          <p:nvPr>
            <p:ph idx="1"/>
            <p:extLst>
              <p:ext uri="{D42A27DB-BD31-4B8C-83A1-F6EECF244321}">
                <p14:modId xmlns:p14="http://schemas.microsoft.com/office/powerpoint/2010/main" val="383695641"/>
              </p:ext>
            </p:extLst>
          </p:nvPr>
        </p:nvGraphicFramePr>
        <p:xfrm>
          <a:off x="871538" y="2674938"/>
          <a:ext cx="7408862" cy="34512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ytuł 3"/>
          <p:cNvSpPr>
            <a:spLocks noGrp="1"/>
          </p:cNvSpPr>
          <p:nvPr>
            <p:ph type="title"/>
          </p:nvPr>
        </p:nvSpPr>
        <p:spPr/>
        <p:txBody>
          <a:bodyPr/>
          <a:lstStyle/>
          <a:p>
            <a:r>
              <a:rPr lang="pl-PL" dirty="0" smtClean="0"/>
              <a:t>Faza kreatywności</a:t>
            </a:r>
            <a:endParaRPr lang="pl-PL" dirty="0"/>
          </a:p>
        </p:txBody>
      </p:sp>
      <p:sp>
        <p:nvSpPr>
          <p:cNvPr id="3" name="Symbol zastępczy stopki 2"/>
          <p:cNvSpPr>
            <a:spLocks noGrp="1"/>
          </p:cNvSpPr>
          <p:nvPr>
            <p:ph type="ftr" sz="quarter" idx="11"/>
          </p:nvPr>
        </p:nvSpPr>
        <p:spPr/>
        <p:txBody>
          <a:bodyPr/>
          <a:lstStyle/>
          <a:p>
            <a:r>
              <a:rPr lang="pl-PL" smtClean="0"/>
              <a:t>Konrad Sarzyński, KrDZEk2023</a:t>
            </a:r>
            <a:endParaRPr lang="pl-PL"/>
          </a:p>
        </p:txBody>
      </p:sp>
    </p:spTree>
    <p:extLst>
      <p:ext uri="{BB962C8B-B14F-4D97-AF65-F5344CB8AC3E}">
        <p14:creationId xmlns:p14="http://schemas.microsoft.com/office/powerpoint/2010/main" val="38178343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p:cNvGraphicFramePr>
            <a:graphicFrameLocks noGrp="1"/>
          </p:cNvGraphicFramePr>
          <p:nvPr>
            <p:ph idx="1"/>
            <p:extLst>
              <p:ext uri="{D42A27DB-BD31-4B8C-83A1-F6EECF244321}">
                <p14:modId xmlns:p14="http://schemas.microsoft.com/office/powerpoint/2010/main" val="3413229320"/>
              </p:ext>
            </p:extLst>
          </p:nvPr>
        </p:nvGraphicFramePr>
        <p:xfrm>
          <a:off x="871538" y="2674938"/>
          <a:ext cx="7408862" cy="34512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ytuł 2"/>
          <p:cNvSpPr>
            <a:spLocks noGrp="1"/>
          </p:cNvSpPr>
          <p:nvPr>
            <p:ph type="title"/>
          </p:nvPr>
        </p:nvSpPr>
        <p:spPr/>
        <p:txBody>
          <a:bodyPr/>
          <a:lstStyle/>
          <a:p>
            <a:r>
              <a:rPr lang="pl-PL" dirty="0" smtClean="0"/>
              <a:t>Faza formalizacji</a:t>
            </a:r>
            <a:endParaRPr lang="pl-PL" dirty="0"/>
          </a:p>
        </p:txBody>
      </p:sp>
      <p:sp>
        <p:nvSpPr>
          <p:cNvPr id="2" name="Symbol zastępczy stopki 1"/>
          <p:cNvSpPr>
            <a:spLocks noGrp="1"/>
          </p:cNvSpPr>
          <p:nvPr>
            <p:ph type="ftr" sz="quarter" idx="11"/>
          </p:nvPr>
        </p:nvSpPr>
        <p:spPr/>
        <p:txBody>
          <a:bodyPr/>
          <a:lstStyle/>
          <a:p>
            <a:r>
              <a:rPr lang="pl-PL" smtClean="0"/>
              <a:t>Konrad Sarzyński, KrDZEk2023</a:t>
            </a:r>
            <a:endParaRPr lang="pl-PL"/>
          </a:p>
        </p:txBody>
      </p:sp>
    </p:spTree>
    <p:extLst>
      <p:ext uri="{BB962C8B-B14F-4D97-AF65-F5344CB8AC3E}">
        <p14:creationId xmlns:p14="http://schemas.microsoft.com/office/powerpoint/2010/main" val="19771921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p:cNvGraphicFramePr>
            <a:graphicFrameLocks noGrp="1"/>
          </p:cNvGraphicFramePr>
          <p:nvPr>
            <p:ph idx="1"/>
            <p:extLst>
              <p:ext uri="{D42A27DB-BD31-4B8C-83A1-F6EECF244321}">
                <p14:modId xmlns:p14="http://schemas.microsoft.com/office/powerpoint/2010/main" val="436695383"/>
              </p:ext>
            </p:extLst>
          </p:nvPr>
        </p:nvGraphicFramePr>
        <p:xfrm>
          <a:off x="871538" y="2674938"/>
          <a:ext cx="7408862" cy="34512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ytuł 2"/>
          <p:cNvSpPr>
            <a:spLocks noGrp="1"/>
          </p:cNvSpPr>
          <p:nvPr>
            <p:ph type="title"/>
          </p:nvPr>
        </p:nvSpPr>
        <p:spPr/>
        <p:txBody>
          <a:bodyPr/>
          <a:lstStyle/>
          <a:p>
            <a:r>
              <a:rPr lang="pl-PL" dirty="0" smtClean="0"/>
              <a:t>Faza </a:t>
            </a:r>
            <a:r>
              <a:rPr lang="pl-PL" smtClean="0"/>
              <a:t>delegowania uprawnień</a:t>
            </a:r>
            <a:endParaRPr lang="pl-PL"/>
          </a:p>
        </p:txBody>
      </p:sp>
      <p:sp>
        <p:nvSpPr>
          <p:cNvPr id="2" name="Symbol zastępczy stopki 1"/>
          <p:cNvSpPr>
            <a:spLocks noGrp="1"/>
          </p:cNvSpPr>
          <p:nvPr>
            <p:ph type="ftr" sz="quarter" idx="11"/>
          </p:nvPr>
        </p:nvSpPr>
        <p:spPr/>
        <p:txBody>
          <a:bodyPr/>
          <a:lstStyle/>
          <a:p>
            <a:r>
              <a:rPr lang="pl-PL" smtClean="0"/>
              <a:t>Konrad Sarzyński, KrDZEk2023</a:t>
            </a:r>
            <a:endParaRPr lang="pl-PL"/>
          </a:p>
        </p:txBody>
      </p:sp>
    </p:spTree>
    <p:extLst>
      <p:ext uri="{BB962C8B-B14F-4D97-AF65-F5344CB8AC3E}">
        <p14:creationId xmlns:p14="http://schemas.microsoft.com/office/powerpoint/2010/main" val="9401528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p:cNvGraphicFramePr>
            <a:graphicFrameLocks noGrp="1"/>
          </p:cNvGraphicFramePr>
          <p:nvPr>
            <p:ph idx="1"/>
            <p:extLst>
              <p:ext uri="{D42A27DB-BD31-4B8C-83A1-F6EECF244321}">
                <p14:modId xmlns:p14="http://schemas.microsoft.com/office/powerpoint/2010/main" val="16321237"/>
              </p:ext>
            </p:extLst>
          </p:nvPr>
        </p:nvGraphicFramePr>
        <p:xfrm>
          <a:off x="871538" y="2674938"/>
          <a:ext cx="7408862" cy="34512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ytuł 2"/>
          <p:cNvSpPr>
            <a:spLocks noGrp="1"/>
          </p:cNvSpPr>
          <p:nvPr>
            <p:ph type="title"/>
          </p:nvPr>
        </p:nvSpPr>
        <p:spPr/>
        <p:txBody>
          <a:bodyPr/>
          <a:lstStyle/>
          <a:p>
            <a:r>
              <a:rPr lang="pl-PL" dirty="0" smtClean="0"/>
              <a:t>Faza koordynacji </a:t>
            </a:r>
            <a:endParaRPr lang="pl-PL" dirty="0"/>
          </a:p>
        </p:txBody>
      </p:sp>
      <p:sp>
        <p:nvSpPr>
          <p:cNvPr id="2" name="Symbol zastępczy stopki 1"/>
          <p:cNvSpPr>
            <a:spLocks noGrp="1"/>
          </p:cNvSpPr>
          <p:nvPr>
            <p:ph type="ftr" sz="quarter" idx="11"/>
          </p:nvPr>
        </p:nvSpPr>
        <p:spPr/>
        <p:txBody>
          <a:bodyPr/>
          <a:lstStyle/>
          <a:p>
            <a:r>
              <a:rPr lang="pl-PL" smtClean="0"/>
              <a:t>Konrad Sarzyński, KrDZEk2023</a:t>
            </a:r>
            <a:endParaRPr lang="pl-PL"/>
          </a:p>
        </p:txBody>
      </p:sp>
    </p:spTree>
    <p:extLst>
      <p:ext uri="{BB962C8B-B14F-4D97-AF65-F5344CB8AC3E}">
        <p14:creationId xmlns:p14="http://schemas.microsoft.com/office/powerpoint/2010/main" val="19856563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ymbol zastępczy zawartości 3"/>
          <p:cNvGraphicFramePr>
            <a:graphicFrameLocks noGrp="1"/>
          </p:cNvGraphicFramePr>
          <p:nvPr>
            <p:ph idx="1"/>
            <p:extLst>
              <p:ext uri="{D42A27DB-BD31-4B8C-83A1-F6EECF244321}">
                <p14:modId xmlns:p14="http://schemas.microsoft.com/office/powerpoint/2010/main" val="1448343166"/>
              </p:ext>
            </p:extLst>
          </p:nvPr>
        </p:nvGraphicFramePr>
        <p:xfrm>
          <a:off x="871538" y="2674938"/>
          <a:ext cx="7408862" cy="34512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ytuł 2"/>
          <p:cNvSpPr>
            <a:spLocks noGrp="1"/>
          </p:cNvSpPr>
          <p:nvPr>
            <p:ph type="title"/>
          </p:nvPr>
        </p:nvSpPr>
        <p:spPr/>
        <p:txBody>
          <a:bodyPr/>
          <a:lstStyle/>
          <a:p>
            <a:r>
              <a:rPr lang="pl-PL" dirty="0" smtClean="0"/>
              <a:t>Faza współpracy</a:t>
            </a:r>
            <a:endParaRPr lang="pl-PL" dirty="0"/>
          </a:p>
        </p:txBody>
      </p:sp>
      <p:sp>
        <p:nvSpPr>
          <p:cNvPr id="2" name="Symbol zastępczy stopki 1"/>
          <p:cNvSpPr>
            <a:spLocks noGrp="1"/>
          </p:cNvSpPr>
          <p:nvPr>
            <p:ph type="ftr" sz="quarter" idx="11"/>
          </p:nvPr>
        </p:nvSpPr>
        <p:spPr/>
        <p:txBody>
          <a:bodyPr/>
          <a:lstStyle/>
          <a:p>
            <a:r>
              <a:rPr lang="pl-PL" smtClean="0"/>
              <a:t>Konrad Sarzyński, KrDZEk2023</a:t>
            </a:r>
            <a:endParaRPr lang="pl-PL"/>
          </a:p>
        </p:txBody>
      </p:sp>
    </p:spTree>
    <p:extLst>
      <p:ext uri="{BB962C8B-B14F-4D97-AF65-F5344CB8AC3E}">
        <p14:creationId xmlns:p14="http://schemas.microsoft.com/office/powerpoint/2010/main" val="387360854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ształt fali">
  <a:themeElements>
    <a:clrScheme name="Kształt fali">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Kształt fali">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Kształt fali">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1550</TotalTime>
  <Words>2265</Words>
  <Application>Microsoft Office PowerPoint</Application>
  <PresentationFormat>Pokaz na ekranie (4:3)</PresentationFormat>
  <Paragraphs>142</Paragraphs>
  <Slides>10</Slides>
  <Notes>10</Notes>
  <HiddenSlides>0</HiddenSlides>
  <MMClips>0</MMClips>
  <ScaleCrop>false</ScaleCrop>
  <HeadingPairs>
    <vt:vector size="4" baseType="variant">
      <vt:variant>
        <vt:lpstr>Motyw</vt:lpstr>
      </vt:variant>
      <vt:variant>
        <vt:i4>1</vt:i4>
      </vt:variant>
      <vt:variant>
        <vt:lpstr>Tytuły slajdów</vt:lpstr>
      </vt:variant>
      <vt:variant>
        <vt:i4>10</vt:i4>
      </vt:variant>
    </vt:vector>
  </HeadingPairs>
  <TitlesOfParts>
    <vt:vector size="11" baseType="lpstr">
      <vt:lpstr>Kształt fali</vt:lpstr>
      <vt:lpstr>Model Greinera</vt:lpstr>
      <vt:lpstr>Prezentacja programu PowerPoint</vt:lpstr>
      <vt:lpstr>5 głównych faz rozwoju organizacji</vt:lpstr>
      <vt:lpstr>Przykład</vt:lpstr>
      <vt:lpstr>Faza kreatywności</vt:lpstr>
      <vt:lpstr>Faza formalizacji</vt:lpstr>
      <vt:lpstr>Faza delegowania uprawnień</vt:lpstr>
      <vt:lpstr>Faza koordynacji </vt:lpstr>
      <vt:lpstr>Faza współpracy</vt:lpstr>
      <vt:lpstr>Podsumowanie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 Greinera</dc:title>
  <dc:creator>Sarzyński</dc:creator>
  <cp:lastModifiedBy>Konrad Sarzyński</cp:lastModifiedBy>
  <cp:revision>54</cp:revision>
  <cp:lastPrinted>2011-10-30T21:20:59Z</cp:lastPrinted>
  <dcterms:created xsi:type="dcterms:W3CDTF">2011-10-16T17:28:06Z</dcterms:created>
  <dcterms:modified xsi:type="dcterms:W3CDTF">2011-11-03T16:37:38Z</dcterms:modified>
</cp:coreProperties>
</file>